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04" r:id="rId3"/>
    <p:sldId id="318" r:id="rId4"/>
    <p:sldId id="334" r:id="rId5"/>
    <p:sldId id="380" r:id="rId6"/>
    <p:sldId id="396" r:id="rId7"/>
    <p:sldId id="268" r:id="rId8"/>
    <p:sldId id="270" r:id="rId9"/>
    <p:sldId id="273" r:id="rId10"/>
    <p:sldId id="403" r:id="rId11"/>
    <p:sldId id="373" r:id="rId12"/>
    <p:sldId id="372" r:id="rId13"/>
    <p:sldId id="409" r:id="rId14"/>
    <p:sldId id="414" r:id="rId15"/>
    <p:sldId id="362" r:id="rId16"/>
    <p:sldId id="369" r:id="rId17"/>
    <p:sldId id="368" r:id="rId18"/>
    <p:sldId id="363" r:id="rId19"/>
    <p:sldId id="361" r:id="rId20"/>
    <p:sldId id="411" r:id="rId21"/>
    <p:sldId id="412" r:id="rId22"/>
    <p:sldId id="413" r:id="rId23"/>
  </p:sldIdLst>
  <p:sldSz cx="9144000" cy="6858000" type="screen4x3"/>
  <p:notesSz cx="9939338" cy="6805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2D6E6"/>
    <a:srgbClr val="024D6E"/>
    <a:srgbClr val="EEEEEE"/>
    <a:srgbClr val="076797"/>
    <a:srgbClr val="0862A0"/>
    <a:srgbClr val="0850A0"/>
    <a:srgbClr val="003366"/>
    <a:srgbClr val="E4E6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06" autoAdjust="0"/>
    <p:restoredTop sz="94694" autoAdjust="0"/>
  </p:normalViewPr>
  <p:slideViewPr>
    <p:cSldViewPr>
      <p:cViewPr>
        <p:scale>
          <a:sx n="70" d="100"/>
          <a:sy n="70" d="100"/>
        </p:scale>
        <p:origin x="-846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F00B4-4528-41A3-AF31-8F54C1202D5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18396439-F04E-4A23-A3F1-6A2E452CCA59}">
      <dgm:prSet phldrT="[テキスト]"/>
      <dgm:spPr/>
      <dgm:t>
        <a:bodyPr/>
        <a:lstStyle/>
        <a:p>
          <a:r>
            <a:rPr lang="ja-JP" altLang="ja-JP" dirty="0" smtClean="0"/>
            <a:t>どのような被害（場所・規模など）が予想されているのか？</a:t>
          </a:r>
          <a:endParaRPr kumimoji="1" lang="ja-JP" altLang="en-US" dirty="0"/>
        </a:p>
      </dgm:t>
    </dgm:pt>
    <dgm:pt modelId="{DB46D0FE-8FEE-4746-89D8-377DCA2063E1}" type="parTrans" cxnId="{D2D16F86-24D0-4C53-A37D-CB264A665CC9}">
      <dgm:prSet/>
      <dgm:spPr/>
      <dgm:t>
        <a:bodyPr/>
        <a:lstStyle/>
        <a:p>
          <a:endParaRPr kumimoji="1" lang="ja-JP" altLang="en-US"/>
        </a:p>
      </dgm:t>
    </dgm:pt>
    <dgm:pt modelId="{EAB80885-BAB1-404B-82AC-26F2D7E4B2D0}" type="sibTrans" cxnId="{D2D16F86-24D0-4C53-A37D-CB264A665CC9}">
      <dgm:prSet/>
      <dgm:spPr/>
      <dgm:t>
        <a:bodyPr/>
        <a:lstStyle/>
        <a:p>
          <a:endParaRPr kumimoji="1" lang="ja-JP" altLang="en-US"/>
        </a:p>
      </dgm:t>
    </dgm:pt>
    <dgm:pt modelId="{A65C0998-8489-4256-AF35-D3064B1B4664}">
      <dgm:prSet/>
      <dgm:spPr/>
      <dgm:t>
        <a:bodyPr/>
        <a:lstStyle/>
        <a:p>
          <a:r>
            <a:rPr lang="ja-JP" altLang="ja-JP" dirty="0" smtClean="0"/>
            <a:t>街の構造はどうなっているのか？</a:t>
          </a:r>
          <a:endParaRPr lang="en-US" altLang="ja-JP" dirty="0" smtClean="0"/>
        </a:p>
      </dgm:t>
    </dgm:pt>
    <dgm:pt modelId="{AA423831-7B20-44CA-8769-9CBFFC184995}" type="parTrans" cxnId="{4512FBF9-266F-4D89-A1C4-2ACF8CB0C481}">
      <dgm:prSet/>
      <dgm:spPr/>
      <dgm:t>
        <a:bodyPr/>
        <a:lstStyle/>
        <a:p>
          <a:endParaRPr kumimoji="1" lang="ja-JP" altLang="en-US"/>
        </a:p>
      </dgm:t>
    </dgm:pt>
    <dgm:pt modelId="{0DE8FD69-3FF3-4DA5-A762-79A5BA267C77}" type="sibTrans" cxnId="{4512FBF9-266F-4D89-A1C4-2ACF8CB0C481}">
      <dgm:prSet/>
      <dgm:spPr/>
      <dgm:t>
        <a:bodyPr/>
        <a:lstStyle/>
        <a:p>
          <a:endParaRPr kumimoji="1" lang="ja-JP" altLang="en-US"/>
        </a:p>
      </dgm:t>
    </dgm:pt>
    <dgm:pt modelId="{2167D16C-0C19-45B6-98FD-C21D33ECC94C}">
      <dgm:prSet/>
      <dgm:spPr/>
      <dgm:t>
        <a:bodyPr/>
        <a:lstStyle/>
        <a:p>
          <a:r>
            <a:rPr lang="ja-JP" altLang="ja-JP" dirty="0" smtClean="0"/>
            <a:t>危険な場所や注意しなければならない施設はどこにあるのか？</a:t>
          </a:r>
          <a:endParaRPr lang="en-US" altLang="ja-JP" dirty="0" smtClean="0"/>
        </a:p>
      </dgm:t>
    </dgm:pt>
    <dgm:pt modelId="{340DA2CE-59A3-4E0F-8D82-D2D336494981}" type="parTrans" cxnId="{73349073-D3B4-4C62-81AA-7E871D5E88DD}">
      <dgm:prSet/>
      <dgm:spPr/>
      <dgm:t>
        <a:bodyPr/>
        <a:lstStyle/>
        <a:p>
          <a:endParaRPr kumimoji="1" lang="ja-JP" altLang="en-US"/>
        </a:p>
      </dgm:t>
    </dgm:pt>
    <dgm:pt modelId="{8562D520-033F-4A4D-AB46-4019FACFBAD0}" type="sibTrans" cxnId="{73349073-D3B4-4C62-81AA-7E871D5E88DD}">
      <dgm:prSet/>
      <dgm:spPr/>
      <dgm:t>
        <a:bodyPr/>
        <a:lstStyle/>
        <a:p>
          <a:endParaRPr kumimoji="1" lang="ja-JP" altLang="en-US"/>
        </a:p>
      </dgm:t>
    </dgm:pt>
    <dgm:pt modelId="{DAE4C5A8-99D3-473D-8A98-53D4E43472C6}">
      <dgm:prSet/>
      <dgm:spPr/>
      <dgm:t>
        <a:bodyPr/>
        <a:lstStyle/>
        <a:p>
          <a:r>
            <a:rPr lang="ja-JP" altLang="ja-JP" dirty="0" smtClean="0"/>
            <a:t>何かあった時にお世話になる場所や施設はどこにあるのか</a:t>
          </a:r>
          <a:r>
            <a:rPr lang="ja-JP" altLang="en-US" dirty="0" smtClean="0"/>
            <a:t>？</a:t>
          </a:r>
          <a:endParaRPr lang="en-US" altLang="ja-JP" dirty="0" smtClean="0"/>
        </a:p>
      </dgm:t>
    </dgm:pt>
    <dgm:pt modelId="{CD1D6FEC-336D-4221-AA66-7F5EE29AD414}" type="parTrans" cxnId="{E5C368C0-0387-4D7E-AA18-DEEA5705BA7D}">
      <dgm:prSet/>
      <dgm:spPr/>
      <dgm:t>
        <a:bodyPr/>
        <a:lstStyle/>
        <a:p>
          <a:endParaRPr kumimoji="1" lang="ja-JP" altLang="en-US"/>
        </a:p>
      </dgm:t>
    </dgm:pt>
    <dgm:pt modelId="{F19A164B-7EE3-4B5F-BFA0-4800F0434F42}" type="sibTrans" cxnId="{E5C368C0-0387-4D7E-AA18-DEEA5705BA7D}">
      <dgm:prSet/>
      <dgm:spPr/>
      <dgm:t>
        <a:bodyPr/>
        <a:lstStyle/>
        <a:p>
          <a:endParaRPr kumimoji="1" lang="ja-JP" altLang="en-US"/>
        </a:p>
      </dgm:t>
    </dgm:pt>
    <dgm:pt modelId="{F3E7DB08-1B5D-440F-8492-7457F5D6BB30}">
      <dgm:prSet/>
      <dgm:spPr/>
      <dgm:t>
        <a:bodyPr/>
        <a:lstStyle/>
        <a:p>
          <a:r>
            <a:rPr lang="ja-JP" altLang="ja-JP" dirty="0" smtClean="0"/>
            <a:t>近所に手助けが必要な人はいないか？</a:t>
          </a:r>
          <a:endParaRPr lang="en-US" altLang="ja-JP" dirty="0" smtClean="0"/>
        </a:p>
      </dgm:t>
    </dgm:pt>
    <dgm:pt modelId="{27A1D5C5-C891-4B77-B360-46F9F4664EDA}" type="parTrans" cxnId="{FB4BCDD3-2158-483D-AFE0-01FE7E0FA6B0}">
      <dgm:prSet/>
      <dgm:spPr/>
      <dgm:t>
        <a:bodyPr/>
        <a:lstStyle/>
        <a:p>
          <a:endParaRPr kumimoji="1" lang="ja-JP" altLang="en-US"/>
        </a:p>
      </dgm:t>
    </dgm:pt>
    <dgm:pt modelId="{3E9653EC-8C99-4F07-9905-5F21F335A63E}" type="sibTrans" cxnId="{FB4BCDD3-2158-483D-AFE0-01FE7E0FA6B0}">
      <dgm:prSet/>
      <dgm:spPr/>
      <dgm:t>
        <a:bodyPr/>
        <a:lstStyle/>
        <a:p>
          <a:endParaRPr kumimoji="1" lang="ja-JP" altLang="en-US"/>
        </a:p>
      </dgm:t>
    </dgm:pt>
    <dgm:pt modelId="{9CDC1D29-681F-4159-900C-394550E7EE76}">
      <dgm:prSet/>
      <dgm:spPr/>
      <dgm:t>
        <a:bodyPr/>
        <a:lstStyle/>
        <a:p>
          <a:r>
            <a:rPr lang="ja-JP" altLang="en-US" dirty="0" smtClean="0"/>
            <a:t>い</a:t>
          </a:r>
          <a:r>
            <a:rPr lang="ja-JP" altLang="ja-JP" dirty="0" smtClean="0"/>
            <a:t>ざとなったら頼りになる人はどこにいるのか</a:t>
          </a:r>
          <a:r>
            <a:rPr lang="ja-JP" altLang="en-US" dirty="0" smtClean="0"/>
            <a:t>？</a:t>
          </a:r>
          <a:endParaRPr lang="en-US" altLang="ja-JP" dirty="0" smtClean="0"/>
        </a:p>
      </dgm:t>
    </dgm:pt>
    <dgm:pt modelId="{D0F2F8F1-4EAA-44C0-85C6-5F4B1B257F15}" type="parTrans" cxnId="{7D508C7B-EB5D-415E-9DCA-C6880735424D}">
      <dgm:prSet/>
      <dgm:spPr/>
      <dgm:t>
        <a:bodyPr/>
        <a:lstStyle/>
        <a:p>
          <a:endParaRPr kumimoji="1" lang="ja-JP" altLang="en-US"/>
        </a:p>
      </dgm:t>
    </dgm:pt>
    <dgm:pt modelId="{53202850-E029-4904-90D2-F059952A11CD}" type="sibTrans" cxnId="{7D508C7B-EB5D-415E-9DCA-C6880735424D}">
      <dgm:prSet/>
      <dgm:spPr/>
      <dgm:t>
        <a:bodyPr/>
        <a:lstStyle/>
        <a:p>
          <a:endParaRPr kumimoji="1" lang="ja-JP" altLang="en-US"/>
        </a:p>
      </dgm:t>
    </dgm:pt>
    <dgm:pt modelId="{FAFCF16B-9A93-4671-A330-5DD8FC99FAA0}" type="pres">
      <dgm:prSet presAssocID="{CDFF00B4-4528-41A3-AF31-8F54C1202D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C9071DA-30BA-4294-A2CE-3638882F0866}" type="pres">
      <dgm:prSet presAssocID="{18396439-F04E-4A23-A3F1-6A2E452CCA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304823-68EC-4931-B37A-012CD6F24B7A}" type="pres">
      <dgm:prSet presAssocID="{EAB80885-BAB1-404B-82AC-26F2D7E4B2D0}" presName="sibTrans" presStyleCnt="0"/>
      <dgm:spPr/>
    </dgm:pt>
    <dgm:pt modelId="{0061CBE6-2825-454C-8FF4-FAAA3060E482}" type="pres">
      <dgm:prSet presAssocID="{A65C0998-8489-4256-AF35-D3064B1B46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968113C-9137-4A76-9663-2C681D6BDFEA}" type="pres">
      <dgm:prSet presAssocID="{0DE8FD69-3FF3-4DA5-A762-79A5BA267C77}" presName="sibTrans" presStyleCnt="0"/>
      <dgm:spPr/>
    </dgm:pt>
    <dgm:pt modelId="{2125F907-472E-4D74-9DCD-4B6D75773269}" type="pres">
      <dgm:prSet presAssocID="{2167D16C-0C19-45B6-98FD-C21D33ECC9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069D82A-1909-4EA0-B716-578857C8252E}" type="pres">
      <dgm:prSet presAssocID="{8562D520-033F-4A4D-AB46-4019FACFBAD0}" presName="sibTrans" presStyleCnt="0"/>
      <dgm:spPr/>
    </dgm:pt>
    <dgm:pt modelId="{7115A6CF-F825-41E2-A03F-FAA2D0AC8583}" type="pres">
      <dgm:prSet presAssocID="{DAE4C5A8-99D3-473D-8A98-53D4E43472C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F6275F4-5624-445B-9C09-E561BD8EBA29}" type="pres">
      <dgm:prSet presAssocID="{F19A164B-7EE3-4B5F-BFA0-4800F0434F42}" presName="sibTrans" presStyleCnt="0"/>
      <dgm:spPr/>
    </dgm:pt>
    <dgm:pt modelId="{15779457-DD2E-45FD-AC28-25890AFAB089}" type="pres">
      <dgm:prSet presAssocID="{F3E7DB08-1B5D-440F-8492-7457F5D6BB3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FB1B45-26F1-4544-B9FC-36132F981B59}" type="pres">
      <dgm:prSet presAssocID="{3E9653EC-8C99-4F07-9905-5F21F335A63E}" presName="sibTrans" presStyleCnt="0"/>
      <dgm:spPr/>
    </dgm:pt>
    <dgm:pt modelId="{13EE4D99-B470-49E2-B7C4-C91938DA1405}" type="pres">
      <dgm:prSet presAssocID="{9CDC1D29-681F-4159-900C-394550E7EE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5C368C0-0387-4D7E-AA18-DEEA5705BA7D}" srcId="{CDFF00B4-4528-41A3-AF31-8F54C1202D52}" destId="{DAE4C5A8-99D3-473D-8A98-53D4E43472C6}" srcOrd="3" destOrd="0" parTransId="{CD1D6FEC-336D-4221-AA66-7F5EE29AD414}" sibTransId="{F19A164B-7EE3-4B5F-BFA0-4800F0434F42}"/>
    <dgm:cxn modelId="{73349073-D3B4-4C62-81AA-7E871D5E88DD}" srcId="{CDFF00B4-4528-41A3-AF31-8F54C1202D52}" destId="{2167D16C-0C19-45B6-98FD-C21D33ECC94C}" srcOrd="2" destOrd="0" parTransId="{340DA2CE-59A3-4E0F-8D82-D2D336494981}" sibTransId="{8562D520-033F-4A4D-AB46-4019FACFBAD0}"/>
    <dgm:cxn modelId="{6260508C-26DD-48E4-8BC8-1EFB457C1DB3}" type="presOf" srcId="{DAE4C5A8-99D3-473D-8A98-53D4E43472C6}" destId="{7115A6CF-F825-41E2-A03F-FAA2D0AC8583}" srcOrd="0" destOrd="0" presId="urn:microsoft.com/office/officeart/2005/8/layout/default"/>
    <dgm:cxn modelId="{050B1E32-C6DF-476E-9115-09D95239D24E}" type="presOf" srcId="{2167D16C-0C19-45B6-98FD-C21D33ECC94C}" destId="{2125F907-472E-4D74-9DCD-4B6D75773269}" srcOrd="0" destOrd="0" presId="urn:microsoft.com/office/officeart/2005/8/layout/default"/>
    <dgm:cxn modelId="{A4F149CE-52BC-4793-8911-B0F5A768BC34}" type="presOf" srcId="{CDFF00B4-4528-41A3-AF31-8F54C1202D52}" destId="{FAFCF16B-9A93-4671-A330-5DD8FC99FAA0}" srcOrd="0" destOrd="0" presId="urn:microsoft.com/office/officeart/2005/8/layout/default"/>
    <dgm:cxn modelId="{E7D5037E-D070-4469-8468-2AA402792745}" type="presOf" srcId="{F3E7DB08-1B5D-440F-8492-7457F5D6BB30}" destId="{15779457-DD2E-45FD-AC28-25890AFAB089}" srcOrd="0" destOrd="0" presId="urn:microsoft.com/office/officeart/2005/8/layout/default"/>
    <dgm:cxn modelId="{31F6B334-57CF-451B-AFB4-AE3AF93074FE}" type="presOf" srcId="{18396439-F04E-4A23-A3F1-6A2E452CCA59}" destId="{9C9071DA-30BA-4294-A2CE-3638882F0866}" srcOrd="0" destOrd="0" presId="urn:microsoft.com/office/officeart/2005/8/layout/default"/>
    <dgm:cxn modelId="{ECC93D5A-0E06-4E6E-9326-329795219D84}" type="presOf" srcId="{A65C0998-8489-4256-AF35-D3064B1B4664}" destId="{0061CBE6-2825-454C-8FF4-FAAA3060E482}" srcOrd="0" destOrd="0" presId="urn:microsoft.com/office/officeart/2005/8/layout/default"/>
    <dgm:cxn modelId="{4512FBF9-266F-4D89-A1C4-2ACF8CB0C481}" srcId="{CDFF00B4-4528-41A3-AF31-8F54C1202D52}" destId="{A65C0998-8489-4256-AF35-D3064B1B4664}" srcOrd="1" destOrd="0" parTransId="{AA423831-7B20-44CA-8769-9CBFFC184995}" sibTransId="{0DE8FD69-3FF3-4DA5-A762-79A5BA267C77}"/>
    <dgm:cxn modelId="{D2D16F86-24D0-4C53-A37D-CB264A665CC9}" srcId="{CDFF00B4-4528-41A3-AF31-8F54C1202D52}" destId="{18396439-F04E-4A23-A3F1-6A2E452CCA59}" srcOrd="0" destOrd="0" parTransId="{DB46D0FE-8FEE-4746-89D8-377DCA2063E1}" sibTransId="{EAB80885-BAB1-404B-82AC-26F2D7E4B2D0}"/>
    <dgm:cxn modelId="{7D508C7B-EB5D-415E-9DCA-C6880735424D}" srcId="{CDFF00B4-4528-41A3-AF31-8F54C1202D52}" destId="{9CDC1D29-681F-4159-900C-394550E7EE76}" srcOrd="5" destOrd="0" parTransId="{D0F2F8F1-4EAA-44C0-85C6-5F4B1B257F15}" sibTransId="{53202850-E029-4904-90D2-F059952A11CD}"/>
    <dgm:cxn modelId="{B38CD759-CCFE-4F40-AFFF-42593DB3C132}" type="presOf" srcId="{9CDC1D29-681F-4159-900C-394550E7EE76}" destId="{13EE4D99-B470-49E2-B7C4-C91938DA1405}" srcOrd="0" destOrd="0" presId="urn:microsoft.com/office/officeart/2005/8/layout/default"/>
    <dgm:cxn modelId="{FB4BCDD3-2158-483D-AFE0-01FE7E0FA6B0}" srcId="{CDFF00B4-4528-41A3-AF31-8F54C1202D52}" destId="{F3E7DB08-1B5D-440F-8492-7457F5D6BB30}" srcOrd="4" destOrd="0" parTransId="{27A1D5C5-C891-4B77-B360-46F9F4664EDA}" sibTransId="{3E9653EC-8C99-4F07-9905-5F21F335A63E}"/>
    <dgm:cxn modelId="{99A07CC7-013B-446F-933E-C03FC5157781}" type="presParOf" srcId="{FAFCF16B-9A93-4671-A330-5DD8FC99FAA0}" destId="{9C9071DA-30BA-4294-A2CE-3638882F0866}" srcOrd="0" destOrd="0" presId="urn:microsoft.com/office/officeart/2005/8/layout/default"/>
    <dgm:cxn modelId="{45AAC0D1-9D9C-4D0A-B1D3-9BE603E15FD2}" type="presParOf" srcId="{FAFCF16B-9A93-4671-A330-5DD8FC99FAA0}" destId="{A8304823-68EC-4931-B37A-012CD6F24B7A}" srcOrd="1" destOrd="0" presId="urn:microsoft.com/office/officeart/2005/8/layout/default"/>
    <dgm:cxn modelId="{94430836-E19D-4C09-82C5-7AFF39B015AF}" type="presParOf" srcId="{FAFCF16B-9A93-4671-A330-5DD8FC99FAA0}" destId="{0061CBE6-2825-454C-8FF4-FAAA3060E482}" srcOrd="2" destOrd="0" presId="urn:microsoft.com/office/officeart/2005/8/layout/default"/>
    <dgm:cxn modelId="{59892D97-8B57-41BF-99FA-E5F6060AA710}" type="presParOf" srcId="{FAFCF16B-9A93-4671-A330-5DD8FC99FAA0}" destId="{3968113C-9137-4A76-9663-2C681D6BDFEA}" srcOrd="3" destOrd="0" presId="urn:microsoft.com/office/officeart/2005/8/layout/default"/>
    <dgm:cxn modelId="{43943137-EC29-482A-873A-80027E5CDDB1}" type="presParOf" srcId="{FAFCF16B-9A93-4671-A330-5DD8FC99FAA0}" destId="{2125F907-472E-4D74-9DCD-4B6D75773269}" srcOrd="4" destOrd="0" presId="urn:microsoft.com/office/officeart/2005/8/layout/default"/>
    <dgm:cxn modelId="{102A0638-398D-41C0-9C6A-D2EB09F98439}" type="presParOf" srcId="{FAFCF16B-9A93-4671-A330-5DD8FC99FAA0}" destId="{8069D82A-1909-4EA0-B716-578857C8252E}" srcOrd="5" destOrd="0" presId="urn:microsoft.com/office/officeart/2005/8/layout/default"/>
    <dgm:cxn modelId="{3931EEB8-14D5-4686-9960-9BED9AFFC10E}" type="presParOf" srcId="{FAFCF16B-9A93-4671-A330-5DD8FC99FAA0}" destId="{7115A6CF-F825-41E2-A03F-FAA2D0AC8583}" srcOrd="6" destOrd="0" presId="urn:microsoft.com/office/officeart/2005/8/layout/default"/>
    <dgm:cxn modelId="{1436FAE9-A754-4686-8D30-E7AA0E96E0B2}" type="presParOf" srcId="{FAFCF16B-9A93-4671-A330-5DD8FC99FAA0}" destId="{0F6275F4-5624-445B-9C09-E561BD8EBA29}" srcOrd="7" destOrd="0" presId="urn:microsoft.com/office/officeart/2005/8/layout/default"/>
    <dgm:cxn modelId="{EBE2A017-8E0F-4D0B-BDE9-0DEA1B1595F8}" type="presParOf" srcId="{FAFCF16B-9A93-4671-A330-5DD8FC99FAA0}" destId="{15779457-DD2E-45FD-AC28-25890AFAB089}" srcOrd="8" destOrd="0" presId="urn:microsoft.com/office/officeart/2005/8/layout/default"/>
    <dgm:cxn modelId="{7BB00FBB-BBDB-43B8-B85A-6DA6157512EF}" type="presParOf" srcId="{FAFCF16B-9A93-4671-A330-5DD8FC99FAA0}" destId="{69FB1B45-26F1-4544-B9FC-36132F981B59}" srcOrd="9" destOrd="0" presId="urn:microsoft.com/office/officeart/2005/8/layout/default"/>
    <dgm:cxn modelId="{2E4F4FF2-F3FE-498F-B365-0BF601FADD71}" type="presParOf" srcId="{FAFCF16B-9A93-4671-A330-5DD8FC99FAA0}" destId="{13EE4D99-B470-49E2-B7C4-C91938DA14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E3A63E-B9F1-4212-8104-113BED38E501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F047C4E3-BBFF-4C97-AB99-A87E0DCC36F3}">
      <dgm:prSet phldrT="[テキスト]"/>
      <dgm:spPr/>
      <dgm:t>
        <a:bodyPr/>
        <a:lstStyle/>
        <a:p>
          <a:r>
            <a:rPr kumimoji="1" lang="ja-JP" altLang="en-US" dirty="0" smtClean="0"/>
            <a:t>学校防災</a:t>
          </a:r>
          <a:endParaRPr kumimoji="1" lang="ja-JP" altLang="en-US" dirty="0"/>
        </a:p>
      </dgm:t>
    </dgm:pt>
    <dgm:pt modelId="{0C9BA58D-5E3A-4F4F-A782-81A6DBB0512B}" type="parTrans" cxnId="{7CF62451-3704-48CB-B0F0-73F78FBCFE64}">
      <dgm:prSet/>
      <dgm:spPr/>
      <dgm:t>
        <a:bodyPr/>
        <a:lstStyle/>
        <a:p>
          <a:endParaRPr kumimoji="1" lang="ja-JP" altLang="en-US"/>
        </a:p>
      </dgm:t>
    </dgm:pt>
    <dgm:pt modelId="{535FFF66-F3B8-4875-8C56-039FE81BA0CB}" type="sibTrans" cxnId="{7CF62451-3704-48CB-B0F0-73F78FBCFE64}">
      <dgm:prSet/>
      <dgm:spPr/>
      <dgm:t>
        <a:bodyPr/>
        <a:lstStyle/>
        <a:p>
          <a:endParaRPr kumimoji="1" lang="ja-JP" altLang="en-US"/>
        </a:p>
      </dgm:t>
    </dgm:pt>
    <dgm:pt modelId="{1C81DC92-5D59-455E-A9D8-0C6C71C14165}">
      <dgm:prSet phldrT="[テキスト]"/>
      <dgm:spPr/>
      <dgm:t>
        <a:bodyPr/>
        <a:lstStyle/>
        <a:p>
          <a:r>
            <a:rPr kumimoji="1" lang="ja-JP" altLang="en-US" dirty="0" smtClean="0"/>
            <a:t>防災拠点としての学校</a:t>
          </a:r>
          <a:endParaRPr kumimoji="1" lang="ja-JP" altLang="en-US" dirty="0"/>
        </a:p>
      </dgm:t>
    </dgm:pt>
    <dgm:pt modelId="{6D30B43A-A53E-4978-8528-ECBEAD002D27}" type="parTrans" cxnId="{876A8D70-D9F9-4092-B549-61D957BD3464}">
      <dgm:prSet/>
      <dgm:spPr/>
      <dgm:t>
        <a:bodyPr/>
        <a:lstStyle/>
        <a:p>
          <a:endParaRPr kumimoji="1" lang="ja-JP" altLang="en-US"/>
        </a:p>
      </dgm:t>
    </dgm:pt>
    <dgm:pt modelId="{1DC5D4BC-8F6E-4F08-B13A-11FE60FC38D3}" type="sibTrans" cxnId="{876A8D70-D9F9-4092-B549-61D957BD3464}">
      <dgm:prSet/>
      <dgm:spPr/>
      <dgm:t>
        <a:bodyPr/>
        <a:lstStyle/>
        <a:p>
          <a:endParaRPr kumimoji="1" lang="ja-JP" altLang="en-US"/>
        </a:p>
      </dgm:t>
    </dgm:pt>
    <dgm:pt modelId="{BE98F251-5006-4230-B3F0-ACF4FBAD9E8C}">
      <dgm:prSet phldrT="[テキスト]"/>
      <dgm:spPr/>
      <dgm:t>
        <a:bodyPr/>
        <a:lstStyle/>
        <a:p>
          <a:r>
            <a:rPr kumimoji="1" lang="ja-JP" altLang="en-US" dirty="0" smtClean="0"/>
            <a:t>学校が被災したときの対応</a:t>
          </a:r>
          <a:endParaRPr kumimoji="1" lang="ja-JP" altLang="en-US" dirty="0"/>
        </a:p>
      </dgm:t>
    </dgm:pt>
    <dgm:pt modelId="{245208F0-3A28-4888-B138-0C0C0E92DAFB}" type="parTrans" cxnId="{6379764C-71C9-4019-8288-F37C79F01B9F}">
      <dgm:prSet/>
      <dgm:spPr/>
      <dgm:t>
        <a:bodyPr/>
        <a:lstStyle/>
        <a:p>
          <a:endParaRPr kumimoji="1" lang="ja-JP" altLang="en-US"/>
        </a:p>
      </dgm:t>
    </dgm:pt>
    <dgm:pt modelId="{77749EB7-FAEC-4FA9-AF44-5506974310EF}" type="sibTrans" cxnId="{6379764C-71C9-4019-8288-F37C79F01B9F}">
      <dgm:prSet/>
      <dgm:spPr/>
      <dgm:t>
        <a:bodyPr/>
        <a:lstStyle/>
        <a:p>
          <a:endParaRPr kumimoji="1" lang="ja-JP" altLang="en-US"/>
        </a:p>
      </dgm:t>
    </dgm:pt>
    <dgm:pt modelId="{E366032C-1429-4ECD-A951-8955876EA18D}">
      <dgm:prSet phldrT="[テキスト]"/>
      <dgm:spPr/>
      <dgm:t>
        <a:bodyPr/>
        <a:lstStyle/>
        <a:p>
          <a:r>
            <a:rPr kumimoji="1" lang="ja-JP" altLang="en-US" dirty="0" smtClean="0"/>
            <a:t>防災教育</a:t>
          </a:r>
          <a:endParaRPr kumimoji="1" lang="ja-JP" altLang="en-US" dirty="0"/>
        </a:p>
      </dgm:t>
    </dgm:pt>
    <dgm:pt modelId="{6929D9E8-3368-49D8-932D-1260F3CF1CA2}" type="parTrans" cxnId="{D0909341-8378-4997-A58C-DEBF4EBD67A1}">
      <dgm:prSet/>
      <dgm:spPr/>
      <dgm:t>
        <a:bodyPr/>
        <a:lstStyle/>
        <a:p>
          <a:endParaRPr kumimoji="1" lang="ja-JP" altLang="en-US"/>
        </a:p>
      </dgm:t>
    </dgm:pt>
    <dgm:pt modelId="{5B236F42-2328-4A8F-A63F-597A227D9A2A}" type="sibTrans" cxnId="{D0909341-8378-4997-A58C-DEBF4EBD67A1}">
      <dgm:prSet/>
      <dgm:spPr/>
      <dgm:t>
        <a:bodyPr/>
        <a:lstStyle/>
        <a:p>
          <a:endParaRPr kumimoji="1" lang="ja-JP" altLang="en-US"/>
        </a:p>
      </dgm:t>
    </dgm:pt>
    <dgm:pt modelId="{A9F68BB8-1573-470D-B8E7-689292C39EE4}">
      <dgm:prSet phldrT="[テキスト]"/>
      <dgm:spPr/>
      <dgm:t>
        <a:bodyPr/>
        <a:lstStyle/>
        <a:p>
          <a:r>
            <a:rPr kumimoji="1" lang="ja-JP" altLang="en-US" dirty="0" smtClean="0"/>
            <a:t>生徒向けの教育</a:t>
          </a:r>
          <a:endParaRPr kumimoji="1" lang="ja-JP" altLang="en-US" dirty="0"/>
        </a:p>
      </dgm:t>
    </dgm:pt>
    <dgm:pt modelId="{2B029A5C-9780-4647-95FE-DE27BBEC9DC0}" type="parTrans" cxnId="{E77820F2-67B4-4A9E-88A0-957C1B170237}">
      <dgm:prSet/>
      <dgm:spPr/>
      <dgm:t>
        <a:bodyPr/>
        <a:lstStyle/>
        <a:p>
          <a:endParaRPr kumimoji="1" lang="ja-JP" altLang="en-US"/>
        </a:p>
      </dgm:t>
    </dgm:pt>
    <dgm:pt modelId="{D73E40D1-1728-4692-B1ED-A074E86D4E9C}" type="sibTrans" cxnId="{E77820F2-67B4-4A9E-88A0-957C1B170237}">
      <dgm:prSet/>
      <dgm:spPr/>
      <dgm:t>
        <a:bodyPr/>
        <a:lstStyle/>
        <a:p>
          <a:endParaRPr kumimoji="1" lang="ja-JP" altLang="en-US"/>
        </a:p>
      </dgm:t>
    </dgm:pt>
    <dgm:pt modelId="{B4769A5B-F241-4AA0-B067-12E3FB298B6B}">
      <dgm:prSet phldrT="[テキスト]"/>
      <dgm:spPr/>
      <dgm:t>
        <a:bodyPr/>
        <a:lstStyle/>
        <a:p>
          <a:r>
            <a:rPr kumimoji="1" lang="ja-JP" altLang="en-US" dirty="0" smtClean="0"/>
            <a:t>地域向けの教育</a:t>
          </a:r>
          <a:endParaRPr kumimoji="1" lang="ja-JP" altLang="en-US" dirty="0"/>
        </a:p>
      </dgm:t>
    </dgm:pt>
    <dgm:pt modelId="{16F6EEB6-4FA9-443F-884D-BF39D45CEFDC}" type="parTrans" cxnId="{E010734A-486A-42E5-895B-5E27F3647CFB}">
      <dgm:prSet/>
      <dgm:spPr/>
      <dgm:t>
        <a:bodyPr/>
        <a:lstStyle/>
        <a:p>
          <a:endParaRPr kumimoji="1" lang="ja-JP" altLang="en-US"/>
        </a:p>
      </dgm:t>
    </dgm:pt>
    <dgm:pt modelId="{08F248C7-F060-4CAC-BA3A-6F06318D70AA}" type="sibTrans" cxnId="{E010734A-486A-42E5-895B-5E27F3647CFB}">
      <dgm:prSet/>
      <dgm:spPr/>
      <dgm:t>
        <a:bodyPr/>
        <a:lstStyle/>
        <a:p>
          <a:endParaRPr kumimoji="1" lang="ja-JP" altLang="en-US"/>
        </a:p>
      </dgm:t>
    </dgm:pt>
    <dgm:pt modelId="{9D84C1D3-2CE4-476A-B6D7-7C412A5FD2A0}">
      <dgm:prSet phldrT="[テキスト]"/>
      <dgm:spPr/>
      <dgm:t>
        <a:bodyPr/>
        <a:lstStyle/>
        <a:p>
          <a:r>
            <a:rPr kumimoji="1" lang="ja-JP" altLang="en-US" dirty="0" smtClean="0"/>
            <a:t>災害前に行うべきことは何か？</a:t>
          </a:r>
          <a:endParaRPr kumimoji="1" lang="ja-JP" altLang="en-US" dirty="0"/>
        </a:p>
      </dgm:t>
    </dgm:pt>
    <dgm:pt modelId="{69EB5E12-F5F7-497E-B751-A8AF4523508B}" type="parTrans" cxnId="{CE555ADF-BE17-4D05-BECF-679A67B6E515}">
      <dgm:prSet/>
      <dgm:spPr/>
    </dgm:pt>
    <dgm:pt modelId="{1299DFF2-761D-47EF-B33D-F8CDAD6B0C9D}" type="sibTrans" cxnId="{CE555ADF-BE17-4D05-BECF-679A67B6E515}">
      <dgm:prSet/>
      <dgm:spPr/>
    </dgm:pt>
    <dgm:pt modelId="{A8EE55CD-7D48-4B2A-9DB2-EC88316817C9}">
      <dgm:prSet phldrT="[テキスト]"/>
      <dgm:spPr/>
      <dgm:t>
        <a:bodyPr/>
        <a:lstStyle/>
        <a:p>
          <a:r>
            <a:rPr kumimoji="1" lang="ja-JP" altLang="en-US" dirty="0" smtClean="0"/>
            <a:t>防災教育の内容をどうするのか</a:t>
          </a:r>
          <a:r>
            <a:rPr kumimoji="1" lang="en-US" altLang="ja-JP" dirty="0" smtClean="0"/>
            <a:t>〔</a:t>
          </a:r>
          <a:r>
            <a:rPr kumimoji="1" lang="ja-JP" altLang="en-US" dirty="0" smtClean="0"/>
            <a:t>災害前</a:t>
          </a:r>
          <a:r>
            <a:rPr kumimoji="1" lang="en-US" altLang="ja-JP" dirty="0" smtClean="0"/>
            <a:t>―</a:t>
          </a:r>
          <a:r>
            <a:rPr kumimoji="1" lang="ja-JP" altLang="en-US" dirty="0" smtClean="0"/>
            <a:t>災害直後</a:t>
          </a:r>
          <a:r>
            <a:rPr kumimoji="1" lang="en-US" altLang="ja-JP" dirty="0" smtClean="0"/>
            <a:t>―</a:t>
          </a:r>
          <a:r>
            <a:rPr kumimoji="1" lang="ja-JP" altLang="en-US" dirty="0" smtClean="0"/>
            <a:t>災害復興</a:t>
          </a:r>
          <a:r>
            <a:rPr kumimoji="1" lang="en-US" altLang="ja-JP" dirty="0" smtClean="0"/>
            <a:t>〕</a:t>
          </a:r>
          <a:endParaRPr kumimoji="1" lang="ja-JP" altLang="en-US" dirty="0"/>
        </a:p>
      </dgm:t>
    </dgm:pt>
    <dgm:pt modelId="{FEAD2163-6AF1-4D03-8FEF-11C577FD5D04}" type="parTrans" cxnId="{803A3199-D765-4C98-880F-A00A582F84AC}">
      <dgm:prSet/>
      <dgm:spPr/>
    </dgm:pt>
    <dgm:pt modelId="{F6789FFC-9F67-47C5-A18E-8026BDDB999D}" type="sibTrans" cxnId="{803A3199-D765-4C98-880F-A00A582F84AC}">
      <dgm:prSet/>
      <dgm:spPr/>
    </dgm:pt>
    <dgm:pt modelId="{BFC41F3E-DF31-408C-9D45-D88E5B897822}" type="pres">
      <dgm:prSet presAssocID="{93E3A63E-B9F1-4212-8104-113BED38E5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28B270C-5E80-4D64-8097-C0000A790688}" type="pres">
      <dgm:prSet presAssocID="{F047C4E3-BBFF-4C97-AB99-A87E0DCC36F3}" presName="composite" presStyleCnt="0"/>
      <dgm:spPr/>
    </dgm:pt>
    <dgm:pt modelId="{A03F01D2-B123-4292-8836-A6F7F15CD816}" type="pres">
      <dgm:prSet presAssocID="{F047C4E3-BBFF-4C97-AB99-A87E0DCC36F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7E27BA5-7BC3-4AE5-9C34-5E08F68956E4}" type="pres">
      <dgm:prSet presAssocID="{F047C4E3-BBFF-4C97-AB99-A87E0DCC36F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E4F8947-A59D-4008-A71F-852416877241}" type="pres">
      <dgm:prSet presAssocID="{535FFF66-F3B8-4875-8C56-039FE81BA0CB}" presName="space" presStyleCnt="0"/>
      <dgm:spPr/>
    </dgm:pt>
    <dgm:pt modelId="{F811F3BE-C65D-413F-8EA9-7B1E2B131A39}" type="pres">
      <dgm:prSet presAssocID="{E366032C-1429-4ECD-A951-8955876EA18D}" presName="composite" presStyleCnt="0"/>
      <dgm:spPr/>
    </dgm:pt>
    <dgm:pt modelId="{2C023FAC-9273-4338-8709-B77284F1EAB0}" type="pres">
      <dgm:prSet presAssocID="{E366032C-1429-4ECD-A951-8955876EA18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A530CE4-EC94-494F-9FDD-29B7612A7EBD}" type="pres">
      <dgm:prSet presAssocID="{E366032C-1429-4ECD-A951-8955876EA18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03A3199-D765-4C98-880F-A00A582F84AC}" srcId="{E366032C-1429-4ECD-A951-8955876EA18D}" destId="{A8EE55CD-7D48-4B2A-9DB2-EC88316817C9}" srcOrd="2" destOrd="0" parTransId="{FEAD2163-6AF1-4D03-8FEF-11C577FD5D04}" sibTransId="{F6789FFC-9F67-47C5-A18E-8026BDDB999D}"/>
    <dgm:cxn modelId="{7CF62451-3704-48CB-B0F0-73F78FBCFE64}" srcId="{93E3A63E-B9F1-4212-8104-113BED38E501}" destId="{F047C4E3-BBFF-4C97-AB99-A87E0DCC36F3}" srcOrd="0" destOrd="0" parTransId="{0C9BA58D-5E3A-4F4F-A782-81A6DBB0512B}" sibTransId="{535FFF66-F3B8-4875-8C56-039FE81BA0CB}"/>
    <dgm:cxn modelId="{AFEB618B-93EE-496A-8EE3-BB243A41295C}" type="presOf" srcId="{93E3A63E-B9F1-4212-8104-113BED38E501}" destId="{BFC41F3E-DF31-408C-9D45-D88E5B897822}" srcOrd="0" destOrd="0" presId="urn:microsoft.com/office/officeart/2005/8/layout/hList1"/>
    <dgm:cxn modelId="{A689449C-A1AF-44B2-A765-81AC7F42B3E5}" type="presOf" srcId="{BE98F251-5006-4230-B3F0-ACF4FBAD9E8C}" destId="{A7E27BA5-7BC3-4AE5-9C34-5E08F68956E4}" srcOrd="0" destOrd="2" presId="urn:microsoft.com/office/officeart/2005/8/layout/hList1"/>
    <dgm:cxn modelId="{04C85A38-4E64-46E2-8D4D-0441B9D61164}" type="presOf" srcId="{1C81DC92-5D59-455E-A9D8-0C6C71C14165}" destId="{A7E27BA5-7BC3-4AE5-9C34-5E08F68956E4}" srcOrd="0" destOrd="0" presId="urn:microsoft.com/office/officeart/2005/8/layout/hList1"/>
    <dgm:cxn modelId="{876A8D70-D9F9-4092-B549-61D957BD3464}" srcId="{F047C4E3-BBFF-4C97-AB99-A87E0DCC36F3}" destId="{1C81DC92-5D59-455E-A9D8-0C6C71C14165}" srcOrd="0" destOrd="0" parTransId="{6D30B43A-A53E-4978-8528-ECBEAD002D27}" sibTransId="{1DC5D4BC-8F6E-4F08-B13A-11FE60FC38D3}"/>
    <dgm:cxn modelId="{6379764C-71C9-4019-8288-F37C79F01B9F}" srcId="{F047C4E3-BBFF-4C97-AB99-A87E0DCC36F3}" destId="{BE98F251-5006-4230-B3F0-ACF4FBAD9E8C}" srcOrd="2" destOrd="0" parTransId="{245208F0-3A28-4888-B138-0C0C0E92DAFB}" sibTransId="{77749EB7-FAEC-4FA9-AF44-5506974310EF}"/>
    <dgm:cxn modelId="{E010734A-486A-42E5-895B-5E27F3647CFB}" srcId="{E366032C-1429-4ECD-A951-8955876EA18D}" destId="{B4769A5B-F241-4AA0-B067-12E3FB298B6B}" srcOrd="1" destOrd="0" parTransId="{16F6EEB6-4FA9-443F-884D-BF39D45CEFDC}" sibTransId="{08F248C7-F060-4CAC-BA3A-6F06318D70AA}"/>
    <dgm:cxn modelId="{D0909341-8378-4997-A58C-DEBF4EBD67A1}" srcId="{93E3A63E-B9F1-4212-8104-113BED38E501}" destId="{E366032C-1429-4ECD-A951-8955876EA18D}" srcOrd="1" destOrd="0" parTransId="{6929D9E8-3368-49D8-932D-1260F3CF1CA2}" sibTransId="{5B236F42-2328-4A8F-A63F-597A227D9A2A}"/>
    <dgm:cxn modelId="{CD4C2283-7945-4876-AF47-E71DF6339140}" type="presOf" srcId="{B4769A5B-F241-4AA0-B067-12E3FB298B6B}" destId="{AA530CE4-EC94-494F-9FDD-29B7612A7EBD}" srcOrd="0" destOrd="1" presId="urn:microsoft.com/office/officeart/2005/8/layout/hList1"/>
    <dgm:cxn modelId="{CE555ADF-BE17-4D05-BECF-679A67B6E515}" srcId="{F047C4E3-BBFF-4C97-AB99-A87E0DCC36F3}" destId="{9D84C1D3-2CE4-476A-B6D7-7C412A5FD2A0}" srcOrd="1" destOrd="0" parTransId="{69EB5E12-F5F7-497E-B751-A8AF4523508B}" sibTransId="{1299DFF2-761D-47EF-B33D-F8CDAD6B0C9D}"/>
    <dgm:cxn modelId="{07C2FFEB-55B0-4838-96B5-A877D0CF6653}" type="presOf" srcId="{F047C4E3-BBFF-4C97-AB99-A87E0DCC36F3}" destId="{A03F01D2-B123-4292-8836-A6F7F15CD816}" srcOrd="0" destOrd="0" presId="urn:microsoft.com/office/officeart/2005/8/layout/hList1"/>
    <dgm:cxn modelId="{50AD483D-F51A-4D13-A373-71D9E859B8C4}" type="presOf" srcId="{9D84C1D3-2CE4-476A-B6D7-7C412A5FD2A0}" destId="{A7E27BA5-7BC3-4AE5-9C34-5E08F68956E4}" srcOrd="0" destOrd="1" presId="urn:microsoft.com/office/officeart/2005/8/layout/hList1"/>
    <dgm:cxn modelId="{026EF0A2-02B3-48DB-A028-21489677331D}" type="presOf" srcId="{E366032C-1429-4ECD-A951-8955876EA18D}" destId="{2C023FAC-9273-4338-8709-B77284F1EAB0}" srcOrd="0" destOrd="0" presId="urn:microsoft.com/office/officeart/2005/8/layout/hList1"/>
    <dgm:cxn modelId="{E77820F2-67B4-4A9E-88A0-957C1B170237}" srcId="{E366032C-1429-4ECD-A951-8955876EA18D}" destId="{A9F68BB8-1573-470D-B8E7-689292C39EE4}" srcOrd="0" destOrd="0" parTransId="{2B029A5C-9780-4647-95FE-DE27BBEC9DC0}" sibTransId="{D73E40D1-1728-4692-B1ED-A074E86D4E9C}"/>
    <dgm:cxn modelId="{2899AD0C-FEFF-4B38-A723-F8A390F64E74}" type="presOf" srcId="{A9F68BB8-1573-470D-B8E7-689292C39EE4}" destId="{AA530CE4-EC94-494F-9FDD-29B7612A7EBD}" srcOrd="0" destOrd="0" presId="urn:microsoft.com/office/officeart/2005/8/layout/hList1"/>
    <dgm:cxn modelId="{CCF58870-0480-48DC-9FA5-EC5A4FFE52BE}" type="presOf" srcId="{A8EE55CD-7D48-4B2A-9DB2-EC88316817C9}" destId="{AA530CE4-EC94-494F-9FDD-29B7612A7EBD}" srcOrd="0" destOrd="2" presId="urn:microsoft.com/office/officeart/2005/8/layout/hList1"/>
    <dgm:cxn modelId="{08653A68-CE00-4397-93DD-4723935D5AA5}" type="presParOf" srcId="{BFC41F3E-DF31-408C-9D45-D88E5B897822}" destId="{028B270C-5E80-4D64-8097-C0000A790688}" srcOrd="0" destOrd="0" presId="urn:microsoft.com/office/officeart/2005/8/layout/hList1"/>
    <dgm:cxn modelId="{97A09189-F942-48CE-A1E8-8BB5BFEA3DDC}" type="presParOf" srcId="{028B270C-5E80-4D64-8097-C0000A790688}" destId="{A03F01D2-B123-4292-8836-A6F7F15CD816}" srcOrd="0" destOrd="0" presId="urn:microsoft.com/office/officeart/2005/8/layout/hList1"/>
    <dgm:cxn modelId="{140BDFB6-5009-43BF-A16E-4E768E9E232F}" type="presParOf" srcId="{028B270C-5E80-4D64-8097-C0000A790688}" destId="{A7E27BA5-7BC3-4AE5-9C34-5E08F68956E4}" srcOrd="1" destOrd="0" presId="urn:microsoft.com/office/officeart/2005/8/layout/hList1"/>
    <dgm:cxn modelId="{58CD7F1F-E1E5-41EF-A220-A6CAB47FF8D8}" type="presParOf" srcId="{BFC41F3E-DF31-408C-9D45-D88E5B897822}" destId="{9E4F8947-A59D-4008-A71F-852416877241}" srcOrd="1" destOrd="0" presId="urn:microsoft.com/office/officeart/2005/8/layout/hList1"/>
    <dgm:cxn modelId="{E5D9A993-24B7-4694-8354-BDE011A3CE5D}" type="presParOf" srcId="{BFC41F3E-DF31-408C-9D45-D88E5B897822}" destId="{F811F3BE-C65D-413F-8EA9-7B1E2B131A39}" srcOrd="2" destOrd="0" presId="urn:microsoft.com/office/officeart/2005/8/layout/hList1"/>
    <dgm:cxn modelId="{A09CB66F-2A4B-4EE4-A8CC-F08035D45B5E}" type="presParOf" srcId="{F811F3BE-C65D-413F-8EA9-7B1E2B131A39}" destId="{2C023FAC-9273-4338-8709-B77284F1EAB0}" srcOrd="0" destOrd="0" presId="urn:microsoft.com/office/officeart/2005/8/layout/hList1"/>
    <dgm:cxn modelId="{3F82B6AB-050B-4672-8FF9-7069A7F15C90}" type="presParOf" srcId="{F811F3BE-C65D-413F-8EA9-7B1E2B131A39}" destId="{AA530CE4-EC94-494F-9FDD-29B7612A7E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0556A-773C-4B97-AB47-CBC0DA277FD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E7D2E081-8BD0-4DFE-B5C9-3435C1DFAD4F}">
      <dgm:prSet phldrT="[テキスト]"/>
      <dgm:spPr/>
      <dgm:t>
        <a:bodyPr/>
        <a:lstStyle/>
        <a:p>
          <a:r>
            <a:rPr kumimoji="1" lang="ja-JP" altLang="en-US" smtClean="0"/>
            <a:t>ぼうさい</a:t>
          </a:r>
          <a:r>
            <a:rPr kumimoji="1" lang="en-US" altLang="ja-JP" smtClean="0"/>
            <a:t>DUCK</a:t>
          </a:r>
          <a:endParaRPr kumimoji="1" lang="ja-JP" altLang="en-US" dirty="0"/>
        </a:p>
      </dgm:t>
    </dgm:pt>
    <dgm:pt modelId="{9C35A60E-94A8-4FFF-81BC-6ADF4A744DAD}" type="parTrans" cxnId="{64FE852C-E1DB-4EAE-B114-8BB4B688A0AA}">
      <dgm:prSet/>
      <dgm:spPr/>
      <dgm:t>
        <a:bodyPr/>
        <a:lstStyle/>
        <a:p>
          <a:endParaRPr kumimoji="1" lang="ja-JP" altLang="en-US"/>
        </a:p>
      </dgm:t>
    </dgm:pt>
    <dgm:pt modelId="{D6A538C0-9924-46D2-B421-ACAA9B8EC213}" type="sibTrans" cxnId="{64FE852C-E1DB-4EAE-B114-8BB4B688A0AA}">
      <dgm:prSet/>
      <dgm:spPr/>
      <dgm:t>
        <a:bodyPr/>
        <a:lstStyle/>
        <a:p>
          <a:endParaRPr kumimoji="1" lang="ja-JP" altLang="en-US"/>
        </a:p>
      </dgm:t>
    </dgm:pt>
    <dgm:pt modelId="{F9A947A3-CB5A-4B88-81C5-08CB0BBEDD67}">
      <dgm:prSet phldrT="[テキスト]"/>
      <dgm:spPr/>
      <dgm:t>
        <a:bodyPr/>
        <a:lstStyle/>
        <a:p>
          <a:r>
            <a:rPr kumimoji="1" lang="ja-JP" altLang="en-US" dirty="0" smtClean="0"/>
            <a:t>クロスロード</a:t>
          </a:r>
          <a:endParaRPr kumimoji="1" lang="ja-JP" altLang="en-US" dirty="0"/>
        </a:p>
      </dgm:t>
    </dgm:pt>
    <dgm:pt modelId="{4197F4DE-86EE-4821-B168-C9C1D303C91E}" type="parTrans" cxnId="{316BFDC1-89D4-4105-B306-E8EE0A893682}">
      <dgm:prSet/>
      <dgm:spPr/>
      <dgm:t>
        <a:bodyPr/>
        <a:lstStyle/>
        <a:p>
          <a:endParaRPr kumimoji="1" lang="ja-JP" altLang="en-US"/>
        </a:p>
      </dgm:t>
    </dgm:pt>
    <dgm:pt modelId="{17DECC8A-37EA-4FD2-AF7A-CCA279216472}" type="sibTrans" cxnId="{316BFDC1-89D4-4105-B306-E8EE0A893682}">
      <dgm:prSet/>
      <dgm:spPr/>
      <dgm:t>
        <a:bodyPr/>
        <a:lstStyle/>
        <a:p>
          <a:endParaRPr kumimoji="1" lang="ja-JP" altLang="en-US"/>
        </a:p>
      </dgm:t>
    </dgm:pt>
    <dgm:pt modelId="{3B653AB8-BD52-4140-B065-CD0EE3CA84D6}">
      <dgm:prSet phldrT="[テキスト]"/>
      <dgm:spPr/>
      <dgm:t>
        <a:bodyPr/>
        <a:lstStyle/>
        <a:p>
          <a:r>
            <a:rPr kumimoji="1" lang="ja-JP" altLang="en-US" dirty="0" smtClean="0"/>
            <a:t>避難所</a:t>
          </a:r>
          <a:r>
            <a:rPr kumimoji="1" lang="en-US" altLang="ja-JP" dirty="0" smtClean="0"/>
            <a:t>HUG</a:t>
          </a:r>
          <a:endParaRPr kumimoji="1" lang="ja-JP" altLang="en-US" dirty="0"/>
        </a:p>
      </dgm:t>
    </dgm:pt>
    <dgm:pt modelId="{927BA6CE-7E27-47BE-BB95-67F9F27F8577}" type="parTrans" cxnId="{F4460E7F-BE87-48A4-ADFB-6905DBB366AB}">
      <dgm:prSet/>
      <dgm:spPr/>
      <dgm:t>
        <a:bodyPr/>
        <a:lstStyle/>
        <a:p>
          <a:endParaRPr kumimoji="1" lang="ja-JP" altLang="en-US"/>
        </a:p>
      </dgm:t>
    </dgm:pt>
    <dgm:pt modelId="{296518D1-9C9E-4F68-9C88-86067525D19D}" type="sibTrans" cxnId="{F4460E7F-BE87-48A4-ADFB-6905DBB366AB}">
      <dgm:prSet/>
      <dgm:spPr/>
      <dgm:t>
        <a:bodyPr/>
        <a:lstStyle/>
        <a:p>
          <a:endParaRPr kumimoji="1" lang="ja-JP" altLang="en-US"/>
        </a:p>
      </dgm:t>
    </dgm:pt>
    <dgm:pt modelId="{47EE201A-602F-4F67-9225-036339C9E059}">
      <dgm:prSet phldrT="[テキスト]"/>
      <dgm:spPr/>
      <dgm:t>
        <a:bodyPr/>
        <a:lstStyle/>
        <a:p>
          <a:r>
            <a:rPr kumimoji="1" lang="en-US" altLang="ja-JP" smtClean="0"/>
            <a:t>DIG</a:t>
          </a:r>
          <a:endParaRPr kumimoji="1" lang="ja-JP" altLang="en-US" dirty="0"/>
        </a:p>
      </dgm:t>
    </dgm:pt>
    <dgm:pt modelId="{05A84296-40A1-4B1D-B685-ED8FE73CAAF3}" type="parTrans" cxnId="{17D5C795-2539-4A26-9D0B-5F04665C8106}">
      <dgm:prSet/>
      <dgm:spPr/>
      <dgm:t>
        <a:bodyPr/>
        <a:lstStyle/>
        <a:p>
          <a:endParaRPr kumimoji="1" lang="ja-JP" altLang="en-US"/>
        </a:p>
      </dgm:t>
    </dgm:pt>
    <dgm:pt modelId="{52764071-5E7E-4340-8592-DDEFDAE957C0}" type="sibTrans" cxnId="{17D5C795-2539-4A26-9D0B-5F04665C8106}">
      <dgm:prSet/>
      <dgm:spPr/>
      <dgm:t>
        <a:bodyPr/>
        <a:lstStyle/>
        <a:p>
          <a:endParaRPr kumimoji="1" lang="ja-JP" altLang="en-US"/>
        </a:p>
      </dgm:t>
    </dgm:pt>
    <dgm:pt modelId="{29668D8F-2336-4767-8458-9391249F113D}" type="pres">
      <dgm:prSet presAssocID="{5680556A-773C-4B97-AB47-CBC0DA277F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6CD2D83-F1A3-4D9A-8FBF-D246F9CC042A}" type="pres">
      <dgm:prSet presAssocID="{E7D2E081-8BD0-4DFE-B5C9-3435C1DFAD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ABAC3F-9B41-4B3E-A67F-9114464BD20C}" type="pres">
      <dgm:prSet presAssocID="{D6A538C0-9924-46D2-B421-ACAA9B8EC213}" presName="sibTrans" presStyleCnt="0"/>
      <dgm:spPr/>
    </dgm:pt>
    <dgm:pt modelId="{205F1718-9995-4C73-A827-4216E19B6A8E}" type="pres">
      <dgm:prSet presAssocID="{F9A947A3-CB5A-4B88-81C5-08CB0BBEDD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FA5D3A-CD20-45F9-B7BA-3D83C55859B1}" type="pres">
      <dgm:prSet presAssocID="{17DECC8A-37EA-4FD2-AF7A-CCA279216472}" presName="sibTrans" presStyleCnt="0"/>
      <dgm:spPr/>
    </dgm:pt>
    <dgm:pt modelId="{FE50E51C-7431-4743-982A-0A798287BEDF}" type="pres">
      <dgm:prSet presAssocID="{3B653AB8-BD52-4140-B065-CD0EE3CA84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1BFFBB-85BC-4C4C-A7AB-6446FCFEC96E}" type="pres">
      <dgm:prSet presAssocID="{296518D1-9C9E-4F68-9C88-86067525D19D}" presName="sibTrans" presStyleCnt="0"/>
      <dgm:spPr/>
    </dgm:pt>
    <dgm:pt modelId="{56783A52-24C1-4F4C-AE49-FB3317A74819}" type="pres">
      <dgm:prSet presAssocID="{47EE201A-602F-4F67-9225-036339C9E0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4FE852C-E1DB-4EAE-B114-8BB4B688A0AA}" srcId="{5680556A-773C-4B97-AB47-CBC0DA277FD0}" destId="{E7D2E081-8BD0-4DFE-B5C9-3435C1DFAD4F}" srcOrd="0" destOrd="0" parTransId="{9C35A60E-94A8-4FFF-81BC-6ADF4A744DAD}" sibTransId="{D6A538C0-9924-46D2-B421-ACAA9B8EC213}"/>
    <dgm:cxn modelId="{F3AFECDC-12FB-455B-8D10-5BC71C0BEF85}" type="presOf" srcId="{E7D2E081-8BD0-4DFE-B5C9-3435C1DFAD4F}" destId="{46CD2D83-F1A3-4D9A-8FBF-D246F9CC042A}" srcOrd="0" destOrd="0" presId="urn:microsoft.com/office/officeart/2005/8/layout/default"/>
    <dgm:cxn modelId="{F4460E7F-BE87-48A4-ADFB-6905DBB366AB}" srcId="{5680556A-773C-4B97-AB47-CBC0DA277FD0}" destId="{3B653AB8-BD52-4140-B065-CD0EE3CA84D6}" srcOrd="2" destOrd="0" parTransId="{927BA6CE-7E27-47BE-BB95-67F9F27F8577}" sibTransId="{296518D1-9C9E-4F68-9C88-86067525D19D}"/>
    <dgm:cxn modelId="{93BC45D3-B8F6-4EC9-A56C-C62BD1D51BBD}" type="presOf" srcId="{5680556A-773C-4B97-AB47-CBC0DA277FD0}" destId="{29668D8F-2336-4767-8458-9391249F113D}" srcOrd="0" destOrd="0" presId="urn:microsoft.com/office/officeart/2005/8/layout/default"/>
    <dgm:cxn modelId="{10B2C72D-3DE4-4A3E-A426-59AAA2516BCF}" type="presOf" srcId="{F9A947A3-CB5A-4B88-81C5-08CB0BBEDD67}" destId="{205F1718-9995-4C73-A827-4216E19B6A8E}" srcOrd="0" destOrd="0" presId="urn:microsoft.com/office/officeart/2005/8/layout/default"/>
    <dgm:cxn modelId="{C0F7AD13-2922-4522-8F84-1BF9C0607C87}" type="presOf" srcId="{3B653AB8-BD52-4140-B065-CD0EE3CA84D6}" destId="{FE50E51C-7431-4743-982A-0A798287BEDF}" srcOrd="0" destOrd="0" presId="urn:microsoft.com/office/officeart/2005/8/layout/default"/>
    <dgm:cxn modelId="{3212B084-114D-4F2C-A858-1B12B6ED0519}" type="presOf" srcId="{47EE201A-602F-4F67-9225-036339C9E059}" destId="{56783A52-24C1-4F4C-AE49-FB3317A74819}" srcOrd="0" destOrd="0" presId="urn:microsoft.com/office/officeart/2005/8/layout/default"/>
    <dgm:cxn modelId="{316BFDC1-89D4-4105-B306-E8EE0A893682}" srcId="{5680556A-773C-4B97-AB47-CBC0DA277FD0}" destId="{F9A947A3-CB5A-4B88-81C5-08CB0BBEDD67}" srcOrd="1" destOrd="0" parTransId="{4197F4DE-86EE-4821-B168-C9C1D303C91E}" sibTransId="{17DECC8A-37EA-4FD2-AF7A-CCA279216472}"/>
    <dgm:cxn modelId="{17D5C795-2539-4A26-9D0B-5F04665C8106}" srcId="{5680556A-773C-4B97-AB47-CBC0DA277FD0}" destId="{47EE201A-602F-4F67-9225-036339C9E059}" srcOrd="3" destOrd="0" parTransId="{05A84296-40A1-4B1D-B685-ED8FE73CAAF3}" sibTransId="{52764071-5E7E-4340-8592-DDEFDAE957C0}"/>
    <dgm:cxn modelId="{6CAC42B6-A1A6-44B4-9FB9-B4AF1642E202}" type="presParOf" srcId="{29668D8F-2336-4767-8458-9391249F113D}" destId="{46CD2D83-F1A3-4D9A-8FBF-D246F9CC042A}" srcOrd="0" destOrd="0" presId="urn:microsoft.com/office/officeart/2005/8/layout/default"/>
    <dgm:cxn modelId="{F92A822A-AA76-44DB-AA09-329BA8EDBCAA}" type="presParOf" srcId="{29668D8F-2336-4767-8458-9391249F113D}" destId="{41ABAC3F-9B41-4B3E-A67F-9114464BD20C}" srcOrd="1" destOrd="0" presId="urn:microsoft.com/office/officeart/2005/8/layout/default"/>
    <dgm:cxn modelId="{BA76A88F-1B9F-4C77-9ACE-E21FABA2E0CA}" type="presParOf" srcId="{29668D8F-2336-4767-8458-9391249F113D}" destId="{205F1718-9995-4C73-A827-4216E19B6A8E}" srcOrd="2" destOrd="0" presId="urn:microsoft.com/office/officeart/2005/8/layout/default"/>
    <dgm:cxn modelId="{50875D23-CD27-4EA4-99C3-395351E6E74F}" type="presParOf" srcId="{29668D8F-2336-4767-8458-9391249F113D}" destId="{58FA5D3A-CD20-45F9-B7BA-3D83C55859B1}" srcOrd="3" destOrd="0" presId="urn:microsoft.com/office/officeart/2005/8/layout/default"/>
    <dgm:cxn modelId="{E3B7AEBF-F8B0-4C2C-8926-BA6C257B2B48}" type="presParOf" srcId="{29668D8F-2336-4767-8458-9391249F113D}" destId="{FE50E51C-7431-4743-982A-0A798287BEDF}" srcOrd="4" destOrd="0" presId="urn:microsoft.com/office/officeart/2005/8/layout/default"/>
    <dgm:cxn modelId="{984470DB-5161-472F-AAA7-26E99DFC750F}" type="presParOf" srcId="{29668D8F-2336-4767-8458-9391249F113D}" destId="{A21BFFBB-85BC-4C4C-A7AB-6446FCFEC96E}" srcOrd="5" destOrd="0" presId="urn:microsoft.com/office/officeart/2005/8/layout/default"/>
    <dgm:cxn modelId="{25C36612-4F4E-44F5-AD29-943F7D6F78F8}" type="presParOf" srcId="{29668D8F-2336-4767-8458-9391249F113D}" destId="{56783A52-24C1-4F4C-AE49-FB3317A748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9071DA-30BA-4294-A2CE-3638882F0866}">
      <dsp:nvSpPr>
        <dsp:cNvPr id="0" name=""/>
        <dsp:cNvSpPr/>
      </dsp:nvSpPr>
      <dsp:spPr>
        <a:xfrm>
          <a:off x="1414509" y="4055"/>
          <a:ext cx="2768252" cy="1660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ja-JP" sz="2400" kern="1200" dirty="0" smtClean="0"/>
            <a:t>どのような被害（場所・規模など）が予想されているのか？</a:t>
          </a:r>
          <a:endParaRPr kumimoji="1" lang="ja-JP" altLang="en-US" sz="2400" kern="1200" dirty="0"/>
        </a:p>
      </dsp:txBody>
      <dsp:txXfrm>
        <a:off x="1414509" y="4055"/>
        <a:ext cx="2768252" cy="1660951"/>
      </dsp:txXfrm>
    </dsp:sp>
    <dsp:sp modelId="{0061CBE6-2825-454C-8FF4-FAAA3060E482}">
      <dsp:nvSpPr>
        <dsp:cNvPr id="0" name=""/>
        <dsp:cNvSpPr/>
      </dsp:nvSpPr>
      <dsp:spPr>
        <a:xfrm>
          <a:off x="4459587" y="4055"/>
          <a:ext cx="2768252" cy="1660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ja-JP" sz="2400" kern="1200" dirty="0" smtClean="0"/>
            <a:t>街の構造はどうなっているのか？</a:t>
          </a:r>
          <a:endParaRPr lang="en-US" altLang="ja-JP" sz="2400" kern="1200" dirty="0" smtClean="0"/>
        </a:p>
      </dsp:txBody>
      <dsp:txXfrm>
        <a:off x="4459587" y="4055"/>
        <a:ext cx="2768252" cy="1660951"/>
      </dsp:txXfrm>
    </dsp:sp>
    <dsp:sp modelId="{2125F907-472E-4D74-9DCD-4B6D75773269}">
      <dsp:nvSpPr>
        <dsp:cNvPr id="0" name=""/>
        <dsp:cNvSpPr/>
      </dsp:nvSpPr>
      <dsp:spPr>
        <a:xfrm>
          <a:off x="1414509" y="1941832"/>
          <a:ext cx="2768252" cy="1660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ja-JP" sz="2400" kern="1200" dirty="0" smtClean="0"/>
            <a:t>危険な場所や注意しなければならない施設はどこにあるのか？</a:t>
          </a:r>
          <a:endParaRPr lang="en-US" altLang="ja-JP" sz="2400" kern="1200" dirty="0" smtClean="0"/>
        </a:p>
      </dsp:txBody>
      <dsp:txXfrm>
        <a:off x="1414509" y="1941832"/>
        <a:ext cx="2768252" cy="1660951"/>
      </dsp:txXfrm>
    </dsp:sp>
    <dsp:sp modelId="{7115A6CF-F825-41E2-A03F-FAA2D0AC8583}">
      <dsp:nvSpPr>
        <dsp:cNvPr id="0" name=""/>
        <dsp:cNvSpPr/>
      </dsp:nvSpPr>
      <dsp:spPr>
        <a:xfrm>
          <a:off x="4459587" y="1941832"/>
          <a:ext cx="2768252" cy="1660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ja-JP" sz="2400" kern="1200" dirty="0" smtClean="0"/>
            <a:t>何かあった時にお世話になる場所や施設はどこにあるのか</a:t>
          </a:r>
          <a:r>
            <a:rPr lang="ja-JP" altLang="en-US" sz="2400" kern="1200" dirty="0" smtClean="0"/>
            <a:t>？</a:t>
          </a:r>
          <a:endParaRPr lang="en-US" altLang="ja-JP" sz="2400" kern="1200" dirty="0" smtClean="0"/>
        </a:p>
      </dsp:txBody>
      <dsp:txXfrm>
        <a:off x="4459587" y="1941832"/>
        <a:ext cx="2768252" cy="1660951"/>
      </dsp:txXfrm>
    </dsp:sp>
    <dsp:sp modelId="{15779457-DD2E-45FD-AC28-25890AFAB089}">
      <dsp:nvSpPr>
        <dsp:cNvPr id="0" name=""/>
        <dsp:cNvSpPr/>
      </dsp:nvSpPr>
      <dsp:spPr>
        <a:xfrm>
          <a:off x="1414509" y="3879609"/>
          <a:ext cx="2768252" cy="1660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ja-JP" sz="2400" kern="1200" dirty="0" smtClean="0"/>
            <a:t>近所に手助けが必要な人はいないか？</a:t>
          </a:r>
          <a:endParaRPr lang="en-US" altLang="ja-JP" sz="2400" kern="1200" dirty="0" smtClean="0"/>
        </a:p>
      </dsp:txBody>
      <dsp:txXfrm>
        <a:off x="1414509" y="3879609"/>
        <a:ext cx="2768252" cy="1660951"/>
      </dsp:txXfrm>
    </dsp:sp>
    <dsp:sp modelId="{13EE4D99-B470-49E2-B7C4-C91938DA1405}">
      <dsp:nvSpPr>
        <dsp:cNvPr id="0" name=""/>
        <dsp:cNvSpPr/>
      </dsp:nvSpPr>
      <dsp:spPr>
        <a:xfrm>
          <a:off x="4459587" y="3879609"/>
          <a:ext cx="2768252" cy="1660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kern="1200" dirty="0" smtClean="0"/>
            <a:t>い</a:t>
          </a:r>
          <a:r>
            <a:rPr lang="ja-JP" altLang="ja-JP" sz="2400" kern="1200" dirty="0" smtClean="0"/>
            <a:t>ざとなったら頼りになる人はどこにいるのか</a:t>
          </a:r>
          <a:r>
            <a:rPr lang="ja-JP" altLang="en-US" sz="2400" kern="1200" dirty="0" smtClean="0"/>
            <a:t>？</a:t>
          </a:r>
          <a:endParaRPr lang="en-US" altLang="ja-JP" sz="2400" kern="1200" dirty="0" smtClean="0"/>
        </a:p>
      </dsp:txBody>
      <dsp:txXfrm>
        <a:off x="4459587" y="3879609"/>
        <a:ext cx="2768252" cy="16609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3F01D2-B123-4292-8836-A6F7F15CD816}">
      <dsp:nvSpPr>
        <dsp:cNvPr id="0" name=""/>
        <dsp:cNvSpPr/>
      </dsp:nvSpPr>
      <dsp:spPr>
        <a:xfrm>
          <a:off x="41" y="114203"/>
          <a:ext cx="3942005" cy="950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学校防災</a:t>
          </a:r>
          <a:endParaRPr kumimoji="1" lang="ja-JP" altLang="en-US" sz="3300" kern="1200" dirty="0"/>
        </a:p>
      </dsp:txBody>
      <dsp:txXfrm>
        <a:off x="41" y="114203"/>
        <a:ext cx="3942005" cy="950400"/>
      </dsp:txXfrm>
    </dsp:sp>
    <dsp:sp modelId="{A7E27BA5-7BC3-4AE5-9C34-5E08F68956E4}">
      <dsp:nvSpPr>
        <dsp:cNvPr id="0" name=""/>
        <dsp:cNvSpPr/>
      </dsp:nvSpPr>
      <dsp:spPr>
        <a:xfrm>
          <a:off x="41" y="1064603"/>
          <a:ext cx="3942005" cy="36234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300" kern="1200" dirty="0" smtClean="0"/>
            <a:t>防災拠点としての学校</a:t>
          </a:r>
          <a:endParaRPr kumimoji="1" lang="ja-JP" alt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300" kern="1200" dirty="0" smtClean="0"/>
            <a:t>災害前に行うべきことは何か？</a:t>
          </a:r>
          <a:endParaRPr kumimoji="1" lang="ja-JP" alt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300" kern="1200" dirty="0" smtClean="0"/>
            <a:t>学校が被災したときの対応</a:t>
          </a:r>
          <a:endParaRPr kumimoji="1" lang="ja-JP" altLang="en-US" sz="3300" kern="1200" dirty="0"/>
        </a:p>
      </dsp:txBody>
      <dsp:txXfrm>
        <a:off x="41" y="1064603"/>
        <a:ext cx="3942005" cy="3623400"/>
      </dsp:txXfrm>
    </dsp:sp>
    <dsp:sp modelId="{2C023FAC-9273-4338-8709-B77284F1EAB0}">
      <dsp:nvSpPr>
        <dsp:cNvPr id="0" name=""/>
        <dsp:cNvSpPr/>
      </dsp:nvSpPr>
      <dsp:spPr>
        <a:xfrm>
          <a:off x="4493927" y="114203"/>
          <a:ext cx="3942005" cy="950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防災教育</a:t>
          </a:r>
          <a:endParaRPr kumimoji="1" lang="ja-JP" altLang="en-US" sz="3300" kern="1200" dirty="0"/>
        </a:p>
      </dsp:txBody>
      <dsp:txXfrm>
        <a:off x="4493927" y="114203"/>
        <a:ext cx="3942005" cy="950400"/>
      </dsp:txXfrm>
    </dsp:sp>
    <dsp:sp modelId="{AA530CE4-EC94-494F-9FDD-29B7612A7EBD}">
      <dsp:nvSpPr>
        <dsp:cNvPr id="0" name=""/>
        <dsp:cNvSpPr/>
      </dsp:nvSpPr>
      <dsp:spPr>
        <a:xfrm>
          <a:off x="4493927" y="1064603"/>
          <a:ext cx="3942005" cy="36234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300" kern="1200" dirty="0" smtClean="0"/>
            <a:t>生徒向けの教育</a:t>
          </a:r>
          <a:endParaRPr kumimoji="1" lang="ja-JP" alt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300" kern="1200" dirty="0" smtClean="0"/>
            <a:t>地域向けの教育</a:t>
          </a:r>
          <a:endParaRPr kumimoji="1" lang="ja-JP" alt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300" kern="1200" dirty="0" smtClean="0"/>
            <a:t>防災教育の内容をどうするのか</a:t>
          </a:r>
          <a:r>
            <a:rPr kumimoji="1" lang="en-US" altLang="ja-JP" sz="3300" kern="1200" dirty="0" smtClean="0"/>
            <a:t>〔</a:t>
          </a:r>
          <a:r>
            <a:rPr kumimoji="1" lang="ja-JP" altLang="en-US" sz="3300" kern="1200" dirty="0" smtClean="0"/>
            <a:t>災害前</a:t>
          </a:r>
          <a:r>
            <a:rPr kumimoji="1" lang="en-US" altLang="ja-JP" sz="3300" kern="1200" dirty="0" smtClean="0"/>
            <a:t>―</a:t>
          </a:r>
          <a:r>
            <a:rPr kumimoji="1" lang="ja-JP" altLang="en-US" sz="3300" kern="1200" dirty="0" smtClean="0"/>
            <a:t>災害直後</a:t>
          </a:r>
          <a:r>
            <a:rPr kumimoji="1" lang="en-US" altLang="ja-JP" sz="3300" kern="1200" dirty="0" smtClean="0"/>
            <a:t>―</a:t>
          </a:r>
          <a:r>
            <a:rPr kumimoji="1" lang="ja-JP" altLang="en-US" sz="3300" kern="1200" dirty="0" smtClean="0"/>
            <a:t>災害復興</a:t>
          </a:r>
          <a:r>
            <a:rPr kumimoji="1" lang="en-US" altLang="ja-JP" sz="3300" kern="1200" dirty="0" smtClean="0"/>
            <a:t>〕</a:t>
          </a:r>
          <a:endParaRPr kumimoji="1" lang="ja-JP" altLang="en-US" sz="3300" kern="1200" dirty="0"/>
        </a:p>
      </dsp:txBody>
      <dsp:txXfrm>
        <a:off x="4493927" y="1064603"/>
        <a:ext cx="3942005" cy="3623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D2D83-F1A3-4D9A-8FBF-D246F9CC042A}">
      <dsp:nvSpPr>
        <dsp:cNvPr id="0" name=""/>
        <dsp:cNvSpPr/>
      </dsp:nvSpPr>
      <dsp:spPr>
        <a:xfrm>
          <a:off x="349662" y="1504"/>
          <a:ext cx="2324460" cy="139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smtClean="0"/>
            <a:t>ぼうさい</a:t>
          </a:r>
          <a:r>
            <a:rPr kumimoji="1" lang="en-US" altLang="ja-JP" sz="3700" kern="1200" smtClean="0"/>
            <a:t>DUCK</a:t>
          </a:r>
          <a:endParaRPr kumimoji="1" lang="ja-JP" altLang="en-US" sz="3700" kern="1200" dirty="0"/>
        </a:p>
      </dsp:txBody>
      <dsp:txXfrm>
        <a:off x="349662" y="1504"/>
        <a:ext cx="2324460" cy="1394676"/>
      </dsp:txXfrm>
    </dsp:sp>
    <dsp:sp modelId="{205F1718-9995-4C73-A827-4216E19B6A8E}">
      <dsp:nvSpPr>
        <dsp:cNvPr id="0" name=""/>
        <dsp:cNvSpPr/>
      </dsp:nvSpPr>
      <dsp:spPr>
        <a:xfrm>
          <a:off x="2906569" y="1504"/>
          <a:ext cx="2324460" cy="139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dirty="0" smtClean="0"/>
            <a:t>クロスロード</a:t>
          </a:r>
          <a:endParaRPr kumimoji="1" lang="ja-JP" altLang="en-US" sz="3700" kern="1200" dirty="0"/>
        </a:p>
      </dsp:txBody>
      <dsp:txXfrm>
        <a:off x="2906569" y="1504"/>
        <a:ext cx="2324460" cy="1394676"/>
      </dsp:txXfrm>
    </dsp:sp>
    <dsp:sp modelId="{FE50E51C-7431-4743-982A-0A798287BEDF}">
      <dsp:nvSpPr>
        <dsp:cNvPr id="0" name=""/>
        <dsp:cNvSpPr/>
      </dsp:nvSpPr>
      <dsp:spPr>
        <a:xfrm>
          <a:off x="5463475" y="1504"/>
          <a:ext cx="2324460" cy="139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dirty="0" smtClean="0"/>
            <a:t>避難所</a:t>
          </a:r>
          <a:r>
            <a:rPr kumimoji="1" lang="en-US" altLang="ja-JP" sz="3700" kern="1200" dirty="0" smtClean="0"/>
            <a:t>HUG</a:t>
          </a:r>
          <a:endParaRPr kumimoji="1" lang="ja-JP" altLang="en-US" sz="3700" kern="1200" dirty="0"/>
        </a:p>
      </dsp:txBody>
      <dsp:txXfrm>
        <a:off x="5463475" y="1504"/>
        <a:ext cx="2324460" cy="1394676"/>
      </dsp:txXfrm>
    </dsp:sp>
    <dsp:sp modelId="{56783A52-24C1-4F4C-AE49-FB3317A74819}">
      <dsp:nvSpPr>
        <dsp:cNvPr id="0" name=""/>
        <dsp:cNvSpPr/>
      </dsp:nvSpPr>
      <dsp:spPr>
        <a:xfrm>
          <a:off x="2906569" y="1628626"/>
          <a:ext cx="2324460" cy="139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700" kern="1200" smtClean="0"/>
            <a:t>DIG</a:t>
          </a:r>
          <a:endParaRPr kumimoji="1" lang="ja-JP" altLang="en-US" sz="3700" kern="1200" dirty="0"/>
        </a:p>
      </dsp:txBody>
      <dsp:txXfrm>
        <a:off x="2906569" y="1628626"/>
        <a:ext cx="2324460" cy="139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892" cy="340826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30122" y="0"/>
            <a:ext cx="4306892" cy="340826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463699"/>
            <a:ext cx="4306892" cy="340826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30122" y="6463699"/>
            <a:ext cx="4306892" cy="340826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pPr>
              <a:defRPr/>
            </a:pPr>
            <a:fld id="{F955D9CB-D48B-44A0-8A62-202C9C00910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6892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447" y="0"/>
            <a:ext cx="4306892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405188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59" y="3232940"/>
            <a:ext cx="7288227" cy="306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4790"/>
            <a:ext cx="4306892" cy="3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447" y="6464790"/>
            <a:ext cx="4306892" cy="3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9580DB9-5216-46E7-A79F-547F6BE6625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C766D-8964-46A7-A44F-2C40A31CE27A}" type="slidenum">
              <a:rPr lang="en-US" altLang="ja-JP" smtClean="0">
                <a:ea typeface="ＭＳ Ｐゴシック" charset="-128"/>
              </a:rPr>
              <a:pPr/>
              <a:t>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1989" name="日付プレースホルダ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80DB9-5216-46E7-A79F-547F6BE6625F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4B4BB-D579-4E1E-90BC-BB88659A6AD8}" type="slidenum">
              <a:rPr lang="en-US" altLang="ja-JP" smtClean="0">
                <a:ea typeface="ＭＳ Ｐゴシック" charset="-128"/>
              </a:rPr>
              <a:pPr/>
              <a:t>7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7109" name="日付プレースホルダ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4EEF2-0186-459B-B60C-05F86E5105F4}" type="slidenum">
              <a:rPr lang="en-US" altLang="ja-JP" smtClean="0">
                <a:ea typeface="ＭＳ Ｐゴシック" charset="-128"/>
              </a:rPr>
              <a:pPr/>
              <a:t>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16A92-956A-4D4E-9094-577B629407C7}" type="slidenum">
              <a:rPr lang="en-US" altLang="ja-JP" smtClean="0">
                <a:ea typeface="ＭＳ Ｐゴシック" charset="-128"/>
              </a:rPr>
              <a:pPr/>
              <a:t>9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>
              <a:ea typeface="ＭＳ Ｐ明朝" charset="-128"/>
            </a:endParaRPr>
          </a:p>
        </p:txBody>
      </p:sp>
      <p:sp>
        <p:nvSpPr>
          <p:cNvPr id="51205" name="日付プレースホルダ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965700"/>
            <a:ext cx="52927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971550" y="-3175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400">
                <a:solidFill>
                  <a:srgbClr val="003366"/>
                </a:solidFill>
                <a:ea typeface="ＭＳ Ｐゴシック" pitchFamily="50" charset="-128"/>
              </a:rPr>
              <a:t>山崎栄一研究室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1006475" y="341313"/>
            <a:ext cx="51847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>
                <a:solidFill>
                  <a:srgbClr val="003366"/>
                </a:solidFill>
                <a:latin typeface="ＭＳ Ｐゴシック" pitchFamily="50" charset="-128"/>
                <a:ea typeface="ＭＳ Ｐゴシック" pitchFamily="50" charset="-128"/>
              </a:rPr>
              <a:t>EIICHI YAMASAKI</a:t>
            </a:r>
            <a:r>
              <a:rPr lang="ja-JP" altLang="en-US" sz="1300">
                <a:solidFill>
                  <a:srgbClr val="003366"/>
                </a:solidFill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1300">
                <a:solidFill>
                  <a:srgbClr val="003366"/>
                </a:solidFill>
                <a:latin typeface="ＭＳ Ｐゴシック" pitchFamily="50" charset="-128"/>
                <a:ea typeface="ＭＳ Ｐゴシック" pitchFamily="50" charset="-128"/>
              </a:rPr>
              <a:t>LABORATORY</a:t>
            </a:r>
          </a:p>
        </p:txBody>
      </p:sp>
      <p:sp>
        <p:nvSpPr>
          <p:cNvPr id="7" name="Line 41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rgbClr val="024D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>
            <a:off x="8893175" y="0"/>
            <a:ext cx="0" cy="5445125"/>
          </a:xfrm>
          <a:prstGeom prst="line">
            <a:avLst/>
          </a:prstGeom>
          <a:noFill/>
          <a:ln w="9525">
            <a:solidFill>
              <a:srgbClr val="024D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pic>
        <p:nvPicPr>
          <p:cNvPr id="9" name="Picture 48" descr="a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781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3"/>
          <p:cNvSpPr txBox="1"/>
          <p:nvPr/>
        </p:nvSpPr>
        <p:spPr>
          <a:xfrm>
            <a:off x="5786438" y="285750"/>
            <a:ext cx="3357562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1600" dirty="0" smtClean="0"/>
              <a:t>http://www.eiichiyamasaki.com/</a:t>
            </a:r>
            <a:endParaRPr lang="ja-JP" altLang="en-US" sz="1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725488"/>
            <a:ext cx="8497888" cy="646331"/>
          </a:xfrm>
        </p:spPr>
        <p:txBody>
          <a:bodyPr/>
          <a:lstStyle>
            <a:lvl1pPr eaLnBrk="0" hangingPunct="0">
              <a:defRPr sz="3600" b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239963"/>
            <a:ext cx="8497888" cy="396875"/>
          </a:xfrm>
        </p:spPr>
        <p:txBody>
          <a:bodyPr/>
          <a:lstStyle>
            <a:lvl1pPr marL="0" indent="0" eaLnBrk="0" hangingPunct="0">
              <a:spcBef>
                <a:spcPct val="0"/>
              </a:spcBef>
              <a:buClrTx/>
              <a:buSzTx/>
              <a:buFontTx/>
              <a:buNone/>
              <a:defRPr kumimoji="0" sz="2000">
                <a:latin typeface="ＭＳ Ｐゴシック" pitchFamily="50" charset="-128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F76D-A77D-43F8-9746-F2747B86926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08DBB-1CF7-4FF6-8DAA-39E34830B46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460375"/>
            <a:ext cx="2108200" cy="287178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0825" y="460375"/>
            <a:ext cx="6175375" cy="287178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AD5B-27EC-4DDA-9249-11B41F92E53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0825" y="1484312"/>
            <a:ext cx="8435975" cy="480220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E1B4-8CFA-46C2-B716-5C08B4CEC0F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7772400" cy="646331"/>
          </a:xfrm>
        </p:spPr>
        <p:txBody>
          <a:bodyPr/>
          <a:lstStyle>
            <a:lvl1pPr algn="l">
              <a:defRPr sz="3600" b="0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14348" y="3571877"/>
            <a:ext cx="7772400" cy="78581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276DF-714E-4BCD-BE71-275F8428893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0825" y="1484312"/>
            <a:ext cx="4141788" cy="1938992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45013" y="1484312"/>
            <a:ext cx="4141787" cy="193899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32EE6-A8AD-4E64-855E-A115F09296F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0800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0800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66D15-F4D9-4854-A7F8-6E8C649FD55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10D27-8E2C-4FDD-B9D3-1FE0C69EFF1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C180-A3B1-423E-A574-D1841C974F3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D7CB-1312-4EDF-993A-AD57A979FD5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85916-BEA5-49B5-9172-BD79C284796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60375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  <a:br>
              <a:rPr lang="ja-JP" altLang="en-US" smtClean="0"/>
            </a:br>
            <a:endParaRPr lang="ja-JP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62175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66"/>
                </a:solidFill>
                <a:latin typeface="+mj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3366"/>
                </a:solidFill>
                <a:latin typeface="+mj-lt"/>
                <a:ea typeface="ＭＳ Ｐゴシック" pitchFamily="50" charset="-128"/>
              </a:defRPr>
            </a:lvl1pPr>
          </a:lstStyle>
          <a:p>
            <a:pPr>
              <a:defRPr/>
            </a:pPr>
            <a:fld id="{0625181C-C0AD-48F2-9051-7341A79344D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52413" y="28575"/>
            <a:ext cx="280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1200">
                <a:solidFill>
                  <a:srgbClr val="003366"/>
                </a:solidFill>
                <a:ea typeface="ＭＳ Ｐゴシック" pitchFamily="50" charset="-128"/>
              </a:rPr>
              <a:t>山崎栄一研究室</a:t>
            </a:r>
          </a:p>
        </p:txBody>
      </p:sp>
      <p:pic>
        <p:nvPicPr>
          <p:cNvPr id="3078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1725" y="6269038"/>
            <a:ext cx="17018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19050">
            <a:solidFill>
              <a:srgbClr val="024D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1403350" y="42863"/>
            <a:ext cx="5184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000">
                <a:solidFill>
                  <a:srgbClr val="003366"/>
                </a:solidFill>
                <a:latin typeface="ＭＳ Ｐゴシック" pitchFamily="50" charset="-128"/>
                <a:ea typeface="ＭＳ Ｐゴシック" pitchFamily="50" charset="-128"/>
              </a:rPr>
              <a:t>EIICHI YAMASAKI</a:t>
            </a:r>
            <a:r>
              <a:rPr lang="ja-JP" altLang="en-US" sz="1000">
                <a:solidFill>
                  <a:srgbClr val="003366"/>
                </a:solidFill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1000">
                <a:solidFill>
                  <a:srgbClr val="003366"/>
                </a:solidFill>
                <a:latin typeface="ＭＳ Ｐゴシック" pitchFamily="50" charset="-128"/>
                <a:ea typeface="ＭＳ Ｐゴシック" pitchFamily="50" charset="-128"/>
              </a:rPr>
              <a:t>LABORATORY</a:t>
            </a: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8888413" y="0"/>
            <a:ext cx="0" cy="403225"/>
          </a:xfrm>
          <a:prstGeom prst="line">
            <a:avLst/>
          </a:prstGeom>
          <a:noFill/>
          <a:ln w="9525">
            <a:solidFill>
              <a:srgbClr val="EEEEE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8893175" y="0"/>
            <a:ext cx="0" cy="6453188"/>
          </a:xfrm>
          <a:prstGeom prst="line">
            <a:avLst/>
          </a:prstGeom>
          <a:noFill/>
          <a:ln w="9525">
            <a:solidFill>
              <a:srgbClr val="024D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083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435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3084" name="Picture 29" descr="t-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13688" y="92075"/>
            <a:ext cx="9064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itchFamily="2" charset="2"/>
        <a:buChar char="l"/>
        <a:defRPr kumimoji="1"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itchFamily="2" charset="2"/>
        <a:buChar char="l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itchFamily="2" charset="2"/>
        <a:buChar char="l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itchFamily="2" charset="2"/>
        <a:buChar char="l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itchFamily="2" charset="2"/>
        <a:buChar char="l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itchFamily="2" charset="2"/>
        <a:buChar char="l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000125"/>
            <a:ext cx="8497888" cy="1200329"/>
          </a:xfrm>
        </p:spPr>
        <p:txBody>
          <a:bodyPr/>
          <a:lstStyle/>
          <a:p>
            <a:r>
              <a:rPr lang="ja-JP" altLang="en-US" dirty="0" smtClean="0"/>
              <a:t>学校における防災教育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smtClean="0"/>
              <a:t>(DIG</a:t>
            </a:r>
            <a:r>
              <a:rPr lang="ja-JP" altLang="en-US" dirty="0" smtClean="0"/>
              <a:t>：災害図上訓練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の実践</a:t>
            </a:r>
            <a:endParaRPr lang="ja-JP" altLang="ja-JP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ja-JP" altLang="en-US" dirty="0" smtClean="0">
                <a:latin typeface="ＭＳ Ｐゴシック" charset="-128"/>
              </a:rPr>
              <a:t>大分大学　　教育福祉科学部　　山崎　栄一</a:t>
            </a:r>
            <a:endParaRPr lang="ja-JP" altLang="ja-JP" dirty="0" smtClean="0">
              <a:latin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4348" y="2928934"/>
            <a:ext cx="7772400" cy="646331"/>
          </a:xfrm>
        </p:spPr>
        <p:txBody>
          <a:bodyPr/>
          <a:lstStyle/>
          <a:p>
            <a:r>
              <a:rPr kumimoji="1" lang="en-US" altLang="ja-JP" dirty="0" smtClean="0"/>
              <a:t>DIG</a:t>
            </a:r>
            <a:r>
              <a:rPr kumimoji="1" lang="ja-JP" altLang="en-US" dirty="0" smtClean="0"/>
              <a:t>（災害図上訓練）の実施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98" y="1556791"/>
            <a:ext cx="8892990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89384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 2"/>
          <p:cNvSpPr/>
          <p:nvPr/>
        </p:nvSpPr>
        <p:spPr>
          <a:xfrm>
            <a:off x="5796136" y="4149080"/>
            <a:ext cx="3816424" cy="2708920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あらかじめ、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ハザードについても書き込んでおく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ハザードマップの活用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460375"/>
            <a:ext cx="8424863" cy="523220"/>
          </a:xfrm>
        </p:spPr>
        <p:txBody>
          <a:bodyPr/>
          <a:lstStyle/>
          <a:p>
            <a:r>
              <a:rPr kumimoji="1" lang="en-US" altLang="ja-JP" dirty="0" smtClean="0"/>
              <a:t>DIG</a:t>
            </a:r>
            <a:r>
              <a:rPr kumimoji="1" lang="ja-JP" altLang="en-US" dirty="0" smtClean="0"/>
              <a:t>における目の付け所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64235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460375"/>
            <a:ext cx="8424863" cy="523220"/>
          </a:xfrm>
        </p:spPr>
        <p:txBody>
          <a:bodyPr/>
          <a:lstStyle/>
          <a:p>
            <a:r>
              <a:rPr kumimoji="1" lang="ja-JP" altLang="en-US" dirty="0" smtClean="0"/>
              <a:t>地域における強みと弱みを見つける方法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2736"/>
            <a:ext cx="9143999" cy="6740307"/>
          </a:xfrm>
        </p:spPr>
        <p:txBody>
          <a:bodyPr/>
          <a:lstStyle/>
          <a:p>
            <a:r>
              <a:rPr lang="ja-JP" altLang="en-US" dirty="0" smtClean="0"/>
              <a:t>分かれ目：被災者のニーズをどれだけ充足できるのか？</a:t>
            </a:r>
          </a:p>
          <a:p>
            <a:r>
              <a:rPr lang="ja-JP" altLang="en-US" dirty="0" smtClean="0"/>
              <a:t>生命　危険な場所（津波・氾濫・土砂災害、建築物）⇔安全な場所</a:t>
            </a:r>
          </a:p>
          <a:p>
            <a:pPr>
              <a:buNone/>
            </a:pPr>
            <a:r>
              <a:rPr lang="ja-JP" altLang="en-US" dirty="0" smtClean="0"/>
              <a:t>　　　　　　避難支援者（若者</a:t>
            </a:r>
            <a:r>
              <a:rPr lang="en-US" altLang="ja-JP" dirty="0" smtClean="0"/>
              <a:t>etc</a:t>
            </a:r>
            <a:r>
              <a:rPr lang="ja-JP" altLang="en-US" dirty="0" smtClean="0"/>
              <a:t>）がいる⇔いない</a:t>
            </a:r>
          </a:p>
          <a:p>
            <a:pPr>
              <a:buNone/>
            </a:pPr>
            <a:r>
              <a:rPr lang="ja-JP" altLang="en-US" dirty="0" smtClean="0"/>
              <a:t>　　　　　　高齢者多い⇔ 少ない　</a:t>
            </a:r>
          </a:p>
          <a:p>
            <a:r>
              <a:rPr lang="ja-JP" altLang="en-US" dirty="0" smtClean="0"/>
              <a:t>衣食住　日頃の備蓄　食べ物は農村にはある⇔都市部にはない</a:t>
            </a:r>
          </a:p>
          <a:p>
            <a:pPr>
              <a:buNone/>
            </a:pPr>
            <a:r>
              <a:rPr lang="ja-JP" altLang="en-US" dirty="0" smtClean="0"/>
              <a:t>　　　　　 　　避難場所の確保　収容人数</a:t>
            </a:r>
            <a:r>
              <a:rPr lang="en-US" altLang="ja-JP" dirty="0" smtClean="0"/>
              <a:t>(</a:t>
            </a:r>
            <a:r>
              <a:rPr lang="ja-JP" altLang="en-US" dirty="0" smtClean="0"/>
              <a:t>人口が影響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</a:p>
          <a:p>
            <a:r>
              <a:rPr lang="ja-JP" altLang="en-US" dirty="0" smtClean="0"/>
              <a:t>医療・福祉　都市部は充足⇔農村部は不足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地域コミュニティー</a:t>
            </a:r>
            <a:r>
              <a:rPr lang="ja-JP" altLang="en-US" dirty="0" smtClean="0"/>
              <a:t>が活発であれば、個別的なニーズをある程度は充足できる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地域的なシンボル（自慢できるモノ）</a:t>
            </a:r>
            <a:r>
              <a:rPr lang="ja-JP" altLang="en-US" dirty="0" smtClean="0"/>
              <a:t>があると地域力・防災力が強い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公共施設・民間施設（</a:t>
            </a:r>
            <a:r>
              <a:rPr lang="en-US" altLang="ja-JP" dirty="0" smtClean="0">
                <a:solidFill>
                  <a:srgbClr val="FF0000"/>
                </a:solidFill>
              </a:rPr>
              <a:t>or</a:t>
            </a:r>
            <a:r>
              <a:rPr lang="ja-JP" altLang="en-US" dirty="0" smtClean="0">
                <a:solidFill>
                  <a:srgbClr val="FF0000"/>
                </a:solidFill>
              </a:rPr>
              <a:t>企業）の存在</a:t>
            </a:r>
            <a:r>
              <a:rPr lang="ja-JP" altLang="en-US" dirty="0" smtClean="0"/>
              <a:t>も大きい</a:t>
            </a:r>
          </a:p>
          <a:p>
            <a:r>
              <a:rPr lang="ja-JP" altLang="en-US" dirty="0" smtClean="0"/>
              <a:t>また、地域でニーズを充足できなくても、</a:t>
            </a:r>
            <a:r>
              <a:rPr lang="ja-JP" altLang="en-US" dirty="0" smtClean="0">
                <a:solidFill>
                  <a:srgbClr val="FF0000"/>
                </a:solidFill>
              </a:rPr>
              <a:t>外部へのアクセス</a:t>
            </a:r>
            <a:r>
              <a:rPr lang="ja-JP" altLang="en-US" dirty="0" smtClean="0"/>
              <a:t>があれば、克服が可能となる（幹線道路・ヘリコプターなど）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3620"/>
            <a:ext cx="4536504" cy="66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148064" y="2276872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年度</a:t>
            </a:r>
            <a:endParaRPr kumimoji="1" lang="en-US" altLang="ja-JP" dirty="0" smtClean="0"/>
          </a:p>
          <a:p>
            <a:r>
              <a:rPr kumimoji="1" lang="ja-JP" altLang="en-US" dirty="0" smtClean="0"/>
              <a:t>大分市中竹中地区における防災ワークショップの実践例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Documents and Settings\山崎栄一\デスクトップ\福祉のまちおこし研究事業\中竹中\中竹中第1回\中竹中第1回風景\P1010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24980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Documents and Settings\山崎栄一\デスクトップ\福祉のまちおこし研究事業\中竹中\中竹中第1回\中竹中第1回風景\P1010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908720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50825" y="460375"/>
            <a:ext cx="8424863" cy="523220"/>
          </a:xfrm>
        </p:spPr>
        <p:txBody>
          <a:bodyPr/>
          <a:lstStyle/>
          <a:p>
            <a:r>
              <a:rPr kumimoji="1" lang="ja-JP" altLang="en-US" dirty="0" smtClean="0"/>
              <a:t>ワークショップで得られた成果</a:t>
            </a:r>
            <a:endParaRPr kumimoji="1" lang="ja-JP" altLang="en-US" dirty="0"/>
          </a:p>
        </p:txBody>
      </p:sp>
      <p:pic>
        <p:nvPicPr>
          <p:cNvPr id="4" name="Picture 5" descr="C:\Documents and Settings\山崎栄一\デスクトップ\福祉のまちおこし研究事業\中竹中\中竹中第1回\基本地図（完成版）\中竹中【ALL】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71011" y="-222738"/>
            <a:ext cx="5805264" cy="821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0825" y="460375"/>
            <a:ext cx="8424863" cy="523220"/>
          </a:xfrm>
        </p:spPr>
        <p:txBody>
          <a:bodyPr/>
          <a:lstStyle/>
          <a:p>
            <a:r>
              <a:rPr kumimoji="1" lang="ja-JP" altLang="en-US" dirty="0" smtClean="0"/>
              <a:t>避難方針の検討</a:t>
            </a:r>
            <a:endParaRPr kumimoji="1" lang="ja-JP" altLang="en-US" dirty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1124744"/>
            <a:ext cx="687812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自然災害と対応方法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本日の具体的な作業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　</a:t>
            </a:r>
            <a:r>
              <a:rPr kumimoji="1" lang="en-US" altLang="ja-JP" dirty="0" smtClean="0"/>
              <a:t>―DIG</a:t>
            </a:r>
            <a:r>
              <a:rPr kumimoji="1" lang="ja-JP" altLang="en-US" dirty="0" smtClean="0"/>
              <a:t>の実践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200" dirty="0" smtClean="0"/>
              <a:t>基本地図は「広い空間」「水利」「鉄道」に色を塗りましょう。</a:t>
            </a:r>
            <a:endParaRPr kumimoji="1" lang="en-US" altLang="ja-JP" sz="3200" dirty="0" smtClean="0"/>
          </a:p>
          <a:p>
            <a:endParaRPr lang="en-US" altLang="ja-JP" sz="3200" dirty="0" smtClean="0"/>
          </a:p>
          <a:p>
            <a:r>
              <a:rPr kumimoji="1" lang="ja-JP" altLang="en-US" sz="3200" dirty="0" smtClean="0"/>
              <a:t>シールは「青色」と「緑色」を張ってみましょう。</a:t>
            </a:r>
            <a:endParaRPr kumimoji="1" lang="en-US" altLang="ja-JP" sz="3200" dirty="0" smtClean="0"/>
          </a:p>
          <a:p>
            <a:endParaRPr lang="en-US" altLang="ja-JP" sz="3200" dirty="0" smtClean="0"/>
          </a:p>
          <a:p>
            <a:r>
              <a:rPr kumimoji="1" lang="ja-JP" altLang="en-US" sz="3200" dirty="0" smtClean="0"/>
              <a:t>地図の情報から「想像力」を働かせながら作業を行ってください。</a:t>
            </a:r>
            <a:endParaRPr kumimoji="1" lang="en-US" altLang="ja-JP" sz="3200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460375"/>
            <a:ext cx="8424863" cy="954107"/>
          </a:xfrm>
        </p:spPr>
        <p:txBody>
          <a:bodyPr/>
          <a:lstStyle/>
          <a:p>
            <a:r>
              <a:rPr kumimoji="1" lang="ja-JP" altLang="en-US" dirty="0" smtClean="0"/>
              <a:t>本日の具体的な作業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　</a:t>
            </a:r>
            <a:r>
              <a:rPr kumimoji="1" lang="en-US" altLang="ja-JP" dirty="0" smtClean="0"/>
              <a:t>―</a:t>
            </a:r>
            <a:r>
              <a:rPr kumimoji="1" lang="ja-JP" altLang="en-US" dirty="0" smtClean="0"/>
              <a:t>学校防災上・防災教育上の課題討論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50825" y="1484312"/>
          <a:ext cx="8435975" cy="480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460375"/>
            <a:ext cx="8424863" cy="523220"/>
          </a:xfrm>
        </p:spPr>
        <p:txBody>
          <a:bodyPr/>
          <a:lstStyle/>
          <a:p>
            <a:r>
              <a:rPr kumimoji="1" lang="ja-JP" altLang="en-US" dirty="0" smtClean="0"/>
              <a:t>防災教育のグッズ紹介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137599" cy="302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雲 4"/>
          <p:cNvSpPr/>
          <p:nvPr/>
        </p:nvSpPr>
        <p:spPr>
          <a:xfrm>
            <a:off x="5580112" y="4009256"/>
            <a:ext cx="3563888" cy="1944216"/>
          </a:xfrm>
          <a:prstGeom prst="cloud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避難所としての学校運営の方法を考える</a:t>
            </a:r>
          </a:p>
        </p:txBody>
      </p:sp>
      <p:sp>
        <p:nvSpPr>
          <p:cNvPr id="6" name="雲 5"/>
          <p:cNvSpPr/>
          <p:nvPr/>
        </p:nvSpPr>
        <p:spPr>
          <a:xfrm>
            <a:off x="-180528" y="4009256"/>
            <a:ext cx="3563888" cy="1944216"/>
          </a:xfrm>
          <a:prstGeom prst="cloud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災害時における対応の方法を考える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0825" y="460375"/>
            <a:ext cx="8424863" cy="523220"/>
          </a:xfrm>
        </p:spPr>
        <p:txBody>
          <a:bodyPr/>
          <a:lstStyle/>
          <a:p>
            <a:r>
              <a:rPr kumimoji="1" lang="ja-JP" altLang="en-US" dirty="0" smtClean="0"/>
              <a:t>大分県の自然災害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50825" y="1119510"/>
            <a:ext cx="8435975" cy="5293757"/>
          </a:xfrm>
        </p:spPr>
        <p:txBody>
          <a:bodyPr/>
          <a:lstStyle/>
          <a:p>
            <a:r>
              <a:rPr lang="ja-JP" altLang="en-US" sz="2600" dirty="0" smtClean="0"/>
              <a:t>風水害・土砂災害</a:t>
            </a:r>
          </a:p>
          <a:p>
            <a:pPr>
              <a:buFontTx/>
              <a:buNone/>
            </a:pPr>
            <a:r>
              <a:rPr lang="ja-JP" altLang="en-US" sz="2600" dirty="0" smtClean="0"/>
              <a:t>　　　竹田水害　</a:t>
            </a:r>
            <a:r>
              <a:rPr lang="en-US" altLang="ja-JP" sz="2600" dirty="0" smtClean="0"/>
              <a:t>2005</a:t>
            </a:r>
            <a:r>
              <a:rPr lang="ja-JP" altLang="en-US" sz="2600" dirty="0" smtClean="0"/>
              <a:t>年</a:t>
            </a:r>
            <a:r>
              <a:rPr lang="en-US" altLang="ja-JP" sz="2600" dirty="0" smtClean="0"/>
              <a:t>7</a:t>
            </a:r>
            <a:r>
              <a:rPr lang="ja-JP" altLang="en-US" sz="2600" dirty="0" smtClean="0"/>
              <a:t>月大雨　</a:t>
            </a:r>
            <a:r>
              <a:rPr lang="en-US" altLang="ja-JP" sz="2600" dirty="0" smtClean="0"/>
              <a:t>9</a:t>
            </a:r>
            <a:r>
              <a:rPr lang="ja-JP" altLang="en-US" sz="2600" dirty="0" smtClean="0"/>
              <a:t>月台風１</a:t>
            </a:r>
            <a:r>
              <a:rPr lang="en-US" altLang="ja-JP" sz="2600" dirty="0" smtClean="0"/>
              <a:t>4</a:t>
            </a:r>
            <a:r>
              <a:rPr lang="ja-JP" altLang="en-US" sz="2600" dirty="0" smtClean="0"/>
              <a:t>号</a:t>
            </a:r>
            <a:endParaRPr lang="en-US" altLang="ja-JP" sz="2600" dirty="0" smtClean="0"/>
          </a:p>
          <a:p>
            <a:pPr>
              <a:buFontTx/>
              <a:buNone/>
            </a:pPr>
            <a:r>
              <a:rPr lang="ja-JP" altLang="en-US" sz="2600" dirty="0" smtClean="0"/>
              <a:t>　　</a:t>
            </a:r>
          </a:p>
          <a:p>
            <a:r>
              <a:rPr lang="ja-JP" altLang="en-US" sz="2600" dirty="0" smtClean="0"/>
              <a:t>地震災害</a:t>
            </a:r>
          </a:p>
          <a:p>
            <a:pPr lvl="1">
              <a:buFontTx/>
              <a:buNone/>
            </a:pPr>
            <a:r>
              <a:rPr lang="ja-JP" altLang="en-US" sz="2600" dirty="0" smtClean="0"/>
              <a:t>　直下型地震（別府市直下型地震もあり得る）</a:t>
            </a:r>
          </a:p>
          <a:p>
            <a:pPr lvl="1">
              <a:buFontTx/>
              <a:buNone/>
            </a:pPr>
            <a:r>
              <a:rPr lang="ja-JP" altLang="en-US" sz="2600" dirty="0" smtClean="0"/>
              <a:t>　海溝型地震（東南海・南海地震　今後</a:t>
            </a:r>
            <a:r>
              <a:rPr lang="en-US" altLang="ja-JP" sz="2600" dirty="0" smtClean="0"/>
              <a:t>30</a:t>
            </a:r>
            <a:r>
              <a:rPr lang="ja-JP" altLang="en-US" sz="2600" dirty="0" smtClean="0"/>
              <a:t>年以内）</a:t>
            </a:r>
            <a:endParaRPr lang="en-US" altLang="ja-JP" sz="2600" dirty="0" smtClean="0"/>
          </a:p>
          <a:p>
            <a:pPr lvl="1">
              <a:buFontTx/>
              <a:buNone/>
            </a:pPr>
            <a:endParaRPr lang="ja-JP" altLang="en-US" sz="2600" dirty="0" smtClean="0"/>
          </a:p>
          <a:p>
            <a:r>
              <a:rPr lang="ja-JP" altLang="en-US" sz="2600" dirty="0" smtClean="0"/>
              <a:t>津波災害（南海地震津波）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600" dirty="0" smtClean="0"/>
              <a:t>　　　</a:t>
            </a:r>
            <a:r>
              <a:rPr lang="en-US" altLang="ja-JP" sz="2600" dirty="0" smtClean="0"/>
              <a:t>3</a:t>
            </a:r>
            <a:r>
              <a:rPr lang="ja-JP" altLang="en-US" sz="2600" dirty="0" smtClean="0"/>
              <a:t>メートル以上なら別府市も浸水</a:t>
            </a:r>
            <a:endParaRPr lang="en-US" altLang="ja-JP" sz="2600" dirty="0" smtClean="0"/>
          </a:p>
          <a:p>
            <a:endParaRPr lang="ja-JP" altLang="en-US" sz="2600" dirty="0" smtClean="0"/>
          </a:p>
          <a:p>
            <a:r>
              <a:rPr lang="ja-JP" altLang="en-US" sz="2600" dirty="0" smtClean="0"/>
              <a:t>火山災害</a:t>
            </a:r>
            <a:endParaRPr kumimoji="1" lang="ja-JP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8291539" cy="44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611560" y="1988840"/>
            <a:ext cx="8280920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6793"/>
            <a:ext cx="6567227" cy="655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39753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179512" y="1844824"/>
            <a:ext cx="8568952" cy="12241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250825" y="460375"/>
            <a:ext cx="8424863" cy="52387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耐震改修の話</a:t>
            </a:r>
          </a:p>
        </p:txBody>
      </p:sp>
      <p:sp>
        <p:nvSpPr>
          <p:cNvPr id="10243" name="コンテンツ プレースホルダ 2"/>
          <p:cNvSpPr>
            <a:spLocks noGrp="1"/>
          </p:cNvSpPr>
          <p:nvPr>
            <p:ph idx="1"/>
          </p:nvPr>
        </p:nvSpPr>
        <p:spPr>
          <a:xfrm>
            <a:off x="72008" y="1476530"/>
            <a:ext cx="8892480" cy="533684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600" dirty="0" smtClean="0"/>
              <a:t>阪神・淡路大震災における死因は「倒壊」によるもの</a:t>
            </a:r>
            <a:endParaRPr lang="en-US" altLang="ja-JP" sz="26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26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600" dirty="0" smtClean="0"/>
              <a:t>「倒壊」によって、火災・道路の不通など負の連鎖が起きる</a:t>
            </a:r>
          </a:p>
          <a:p>
            <a:pPr eaLnBrk="1" hangingPunct="1">
              <a:lnSpc>
                <a:spcPct val="80000"/>
              </a:lnSpc>
            </a:pPr>
            <a:endParaRPr lang="ja-JP" alt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600" dirty="0" smtClean="0"/>
              <a:t>地震による損害は、「家屋の倒壊」を防ぐこと（＝耐震改修）で大半の抑制が可能である</a:t>
            </a:r>
          </a:p>
          <a:p>
            <a:pPr eaLnBrk="1" hangingPunct="1">
              <a:lnSpc>
                <a:spcPct val="80000"/>
              </a:lnSpc>
            </a:pPr>
            <a:endParaRPr lang="ja-JP" alt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600" dirty="0" smtClean="0"/>
              <a:t>自治体によっては、住宅の耐震診断・改修費用の一部を助成しているところもある</a:t>
            </a:r>
            <a:endParaRPr lang="en-US" altLang="ja-JP" sz="2600" dirty="0" smtClean="0"/>
          </a:p>
          <a:p>
            <a:pPr eaLnBrk="1" hangingPunct="1">
              <a:lnSpc>
                <a:spcPct val="80000"/>
              </a:lnSpc>
            </a:pPr>
            <a:endParaRPr lang="en-US" altLang="ja-JP" sz="26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600" dirty="0" smtClean="0"/>
              <a:t>ただし、持ち家の再建をするには「地震保険」の加入が不可欠（被災者生活再建支援法：最大</a:t>
            </a:r>
            <a:r>
              <a:rPr lang="en-US" altLang="ja-JP" sz="2600" dirty="0" smtClean="0"/>
              <a:t>300</a:t>
            </a:r>
            <a:r>
              <a:rPr lang="ja-JP" altLang="en-US" sz="2600" dirty="0" smtClean="0"/>
              <a:t>万円はあっても、それだけでは足りない　地盤の被害に対する保険はない）</a:t>
            </a:r>
          </a:p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60375"/>
            <a:ext cx="8424863" cy="52387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避難体制の整備の話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2"/>
            <a:ext cx="8435975" cy="5053691"/>
          </a:xfrm>
        </p:spPr>
        <p:txBody>
          <a:bodyPr/>
          <a:lstStyle/>
          <a:p>
            <a:pPr eaLnBrk="1" hangingPunct="1"/>
            <a:r>
              <a:rPr lang="ja-JP" altLang="en-US" sz="2600" dirty="0" smtClean="0"/>
              <a:t>どれだけ家屋を補強しても、風水害や土砂災害、津波には対応できない。</a:t>
            </a:r>
            <a:endParaRPr lang="en-US" altLang="ja-JP" sz="2600" dirty="0" smtClean="0"/>
          </a:p>
          <a:p>
            <a:pPr eaLnBrk="1" hangingPunct="1"/>
            <a:endParaRPr lang="ja-JP" altLang="en-US" sz="2600" dirty="0" smtClean="0"/>
          </a:p>
          <a:p>
            <a:pPr eaLnBrk="1" hangingPunct="1"/>
            <a:endParaRPr lang="ja-JP" altLang="en-US" sz="2600" dirty="0" smtClean="0"/>
          </a:p>
          <a:p>
            <a:pPr eaLnBrk="1" hangingPunct="1"/>
            <a:r>
              <a:rPr lang="ja-JP" altLang="en-US" sz="2600" dirty="0" smtClean="0"/>
              <a:t>ただし、なかなか避難というアクションをしてくれないのが現状。</a:t>
            </a:r>
          </a:p>
          <a:p>
            <a:pPr eaLnBrk="1" hangingPunct="1"/>
            <a:endParaRPr lang="ja-JP" altLang="en-US" sz="2600" dirty="0" smtClean="0"/>
          </a:p>
          <a:p>
            <a:pPr eaLnBrk="1" hangingPunct="1"/>
            <a:r>
              <a:rPr lang="ja-JP" altLang="en-US" sz="2600" dirty="0" smtClean="0"/>
              <a:t>とくに、高齢者・障害者の方が避難するに当たっては危険が増大するので、特別な配慮が必要となっている。</a:t>
            </a:r>
          </a:p>
          <a:p>
            <a:pPr eaLnBrk="1" hangingPunct="1"/>
            <a:endParaRPr lang="ja-JP" altLang="en-US" sz="2600" dirty="0" smtClean="0"/>
          </a:p>
          <a:p>
            <a:pPr eaLnBrk="1" hangingPunct="1"/>
            <a:r>
              <a:rPr lang="ja-JP" altLang="en-US" sz="2600" dirty="0" smtClean="0"/>
              <a:t>地域的な取り組みが求められている。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3059832" y="2060848"/>
            <a:ext cx="3286125" cy="1071562"/>
          </a:xfrm>
          <a:prstGeom prst="cloudCallout">
            <a:avLst>
              <a:gd name="adj1" fmla="val -50914"/>
              <a:gd name="adj2" fmla="val -503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とにかく逃げるに限る！！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60375"/>
            <a:ext cx="8424863" cy="52322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なぜ逃げないのか？</a:t>
            </a:r>
            <a:r>
              <a:rPr lang="en-US" altLang="ja-JP" dirty="0" smtClean="0"/>
              <a:t>―</a:t>
            </a:r>
            <a:r>
              <a:rPr lang="ja-JP" altLang="en-US" dirty="0" smtClean="0"/>
              <a:t>災害心理学からの検討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800" dirty="0" smtClean="0"/>
              <a:t>正常性のバイアス（＝偏見）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2800" dirty="0" smtClean="0"/>
              <a:t>　　→ある程度の異常は、正常と判断（警報・避難勧告慣れしてしまう）＝人間、細かいことをいちいち気にしていたら生きていけない</a:t>
            </a:r>
          </a:p>
          <a:p>
            <a:pPr eaLnBrk="1" hangingPunct="1">
              <a:lnSpc>
                <a:spcPct val="80000"/>
              </a:lnSpc>
            </a:pPr>
            <a:endParaRPr lang="ja-JP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800" dirty="0" smtClean="0"/>
              <a:t>エキスパートエラー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2800" dirty="0" smtClean="0"/>
              <a:t>　　→専門家・行政の判断に依存　行動の遅れ</a:t>
            </a:r>
          </a:p>
          <a:p>
            <a:pPr eaLnBrk="1" hangingPunct="1">
              <a:lnSpc>
                <a:spcPct val="80000"/>
              </a:lnSpc>
            </a:pPr>
            <a:endParaRPr lang="ja-JP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800" dirty="0" smtClean="0"/>
              <a:t>災害経験の有無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2800" dirty="0" smtClean="0"/>
              <a:t>　　→「これまでは大丈夫だった」という経験が避難行動を鈍らせている　災害経験が悪影響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山崎（栄）home">
  <a:themeElements>
    <a:clrScheme name="oita-u_yamasaki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ita-u_yamasaki2">
      <a:majorFont>
        <a:latin typeface="ＭＳ Ｐゴシック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0000"/>
          </a:schemeClr>
        </a:solidFill>
        <a:ln w="9525">
          <a:solidFill>
            <a:schemeClr val="tx1"/>
          </a:solidFill>
        </a:ln>
      </a:spPr>
      <a:bodyPr rtlCol="0" anchor="ctr"/>
      <a:lstStyle>
        <a:defPPr algn="ctr">
          <a:defRPr kumimoji="1"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ita-u_yamasaki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ita-u_yamasaki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ita-u_yamasaki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ita-u_yamasaki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ita-u_yamasaki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ita-u_yamasaki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ita-u_yamasaki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山崎（栄）home</Template>
  <TotalTime>949</TotalTime>
  <Words>548</Words>
  <Application>Microsoft Office PowerPoint</Application>
  <PresentationFormat>画面に合わせる (4:3)</PresentationFormat>
  <Paragraphs>115</Paragraphs>
  <Slides>22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山崎（栄）home</vt:lpstr>
      <vt:lpstr>学校における防災教育 　(DIG：災害図上訓練)の実践</vt:lpstr>
      <vt:lpstr>自然災害と対応方法</vt:lpstr>
      <vt:lpstr>大分県の自然災害</vt:lpstr>
      <vt:lpstr>スライド 4</vt:lpstr>
      <vt:lpstr>スライド 5</vt:lpstr>
      <vt:lpstr>スライド 6</vt:lpstr>
      <vt:lpstr>耐震改修の話</vt:lpstr>
      <vt:lpstr>避難体制の整備の話</vt:lpstr>
      <vt:lpstr>なぜ逃げないのか？―災害心理学からの検討 </vt:lpstr>
      <vt:lpstr>DIG（災害図上訓練）の実施</vt:lpstr>
      <vt:lpstr>スライド 11</vt:lpstr>
      <vt:lpstr>スライド 12</vt:lpstr>
      <vt:lpstr>DIGにおける目の付け所</vt:lpstr>
      <vt:lpstr>地域における強みと弱みを見つける方法</vt:lpstr>
      <vt:lpstr>スライド 15</vt:lpstr>
      <vt:lpstr>スライド 16</vt:lpstr>
      <vt:lpstr>スライド 17</vt:lpstr>
      <vt:lpstr>ワークショップで得られた成果</vt:lpstr>
      <vt:lpstr>避難方針の検討</vt:lpstr>
      <vt:lpstr>本日の具体的な作業 　―DIGの実践</vt:lpstr>
      <vt:lpstr>本日の具体的な作業 　―学校防災上・防災教育上の課題討論</vt:lpstr>
      <vt:lpstr>防災教育のグッズ紹介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山崎栄一</dc:creator>
  <cp:lastModifiedBy>山崎栄一</cp:lastModifiedBy>
  <cp:revision>379</cp:revision>
  <dcterms:created xsi:type="dcterms:W3CDTF">2009-08-10T00:01:36Z</dcterms:created>
  <dcterms:modified xsi:type="dcterms:W3CDTF">2011-11-25T08:03:06Z</dcterms:modified>
</cp:coreProperties>
</file>